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14"/>
  </p:notesMasterIdLst>
  <p:sldIdLst>
    <p:sldId id="274" r:id="rId6"/>
    <p:sldId id="256" r:id="rId7"/>
    <p:sldId id="275" r:id="rId8"/>
    <p:sldId id="359" r:id="rId9"/>
    <p:sldId id="360" r:id="rId10"/>
    <p:sldId id="361" r:id="rId11"/>
    <p:sldId id="362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DB46A-7AD6-45A2-8857-D37592608C50}" v="206" dt="2022-05-10T13:41:53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106" y="283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 Sprengers" userId="b3633e5d-240f-4d61-ba25-be96d5f05fd0" providerId="ADAL" clId="{64EDB46A-7AD6-45A2-8857-D37592608C50}"/>
    <pc:docChg chg="undo custSel addSld delSld modSld sldOrd addMainMaster modMainMaster">
      <pc:chgData name="Arno Sprengers" userId="b3633e5d-240f-4d61-ba25-be96d5f05fd0" providerId="ADAL" clId="{64EDB46A-7AD6-45A2-8857-D37592608C50}" dt="2022-05-10T13:41:53.949" v="1486"/>
      <pc:docMkLst>
        <pc:docMk/>
      </pc:docMkLst>
      <pc:sldChg chg="ord">
        <pc:chgData name="Arno Sprengers" userId="b3633e5d-240f-4d61-ba25-be96d5f05fd0" providerId="ADAL" clId="{64EDB46A-7AD6-45A2-8857-D37592608C50}" dt="2022-05-08T19:08:08.400" v="835"/>
        <pc:sldMkLst>
          <pc:docMk/>
          <pc:sldMk cId="2274612675" sldId="256"/>
        </pc:sldMkLst>
      </pc:sldChg>
      <pc:sldChg chg="modSp mod">
        <pc:chgData name="Arno Sprengers" userId="b3633e5d-240f-4d61-ba25-be96d5f05fd0" providerId="ADAL" clId="{64EDB46A-7AD6-45A2-8857-D37592608C50}" dt="2022-04-15T15:41:11.552" v="99" actId="207"/>
        <pc:sldMkLst>
          <pc:docMk/>
          <pc:sldMk cId="3150504194" sldId="258"/>
        </pc:sldMkLst>
        <pc:spChg chg="mod">
          <ac:chgData name="Arno Sprengers" userId="b3633e5d-240f-4d61-ba25-be96d5f05fd0" providerId="ADAL" clId="{64EDB46A-7AD6-45A2-8857-D37592608C50}" dt="2022-04-15T15:41:11.552" v="99" actId="207"/>
          <ac:spMkLst>
            <pc:docMk/>
            <pc:sldMk cId="3150504194" sldId="258"/>
            <ac:spMk id="6" creationId="{01202F8F-E5CF-43B9-B5A6-FB805D7DE11E}"/>
          </ac:spMkLst>
        </pc:spChg>
        <pc:cxnChg chg="mod">
          <ac:chgData name="Arno Sprengers" userId="b3633e5d-240f-4d61-ba25-be96d5f05fd0" providerId="ADAL" clId="{64EDB46A-7AD6-45A2-8857-D37592608C50}" dt="2022-04-15T15:35:40.277" v="88" actId="14100"/>
          <ac:cxnSpMkLst>
            <pc:docMk/>
            <pc:sldMk cId="3150504194" sldId="258"/>
            <ac:cxnSpMk id="9" creationId="{83B6B3EA-D689-4697-96E1-161F665EAED5}"/>
          </ac:cxnSpMkLst>
        </pc:cxnChg>
      </pc:sldChg>
      <pc:sldChg chg="addSp delSp modSp mod">
        <pc:chgData name="Arno Sprengers" userId="b3633e5d-240f-4d61-ba25-be96d5f05fd0" providerId="ADAL" clId="{64EDB46A-7AD6-45A2-8857-D37592608C50}" dt="2022-05-10T13:06:35.020" v="1455" actId="22"/>
        <pc:sldMkLst>
          <pc:docMk/>
          <pc:sldMk cId="2727067895" sldId="259"/>
        </pc:sldMkLst>
        <pc:spChg chg="mod">
          <ac:chgData name="Arno Sprengers" userId="b3633e5d-240f-4d61-ba25-be96d5f05fd0" providerId="ADAL" clId="{64EDB46A-7AD6-45A2-8857-D37592608C50}" dt="2022-04-15T15:41:49.458" v="104" actId="14100"/>
          <ac:spMkLst>
            <pc:docMk/>
            <pc:sldMk cId="2727067895" sldId="259"/>
            <ac:spMk id="6" creationId="{01202F8F-E5CF-43B9-B5A6-FB805D7DE11E}"/>
          </ac:spMkLst>
        </pc:spChg>
        <pc:spChg chg="add del">
          <ac:chgData name="Arno Sprengers" userId="b3633e5d-240f-4d61-ba25-be96d5f05fd0" providerId="ADAL" clId="{64EDB46A-7AD6-45A2-8857-D37592608C50}" dt="2022-05-10T13:06:35.020" v="1455" actId="22"/>
          <ac:spMkLst>
            <pc:docMk/>
            <pc:sldMk cId="2727067895" sldId="259"/>
            <ac:spMk id="8" creationId="{CBCD1C26-BFED-448F-9C42-B79688BF6EC9}"/>
          </ac:spMkLst>
        </pc:spChg>
      </pc:sldChg>
      <pc:sldChg chg="modSp mod">
        <pc:chgData name="Arno Sprengers" userId="b3633e5d-240f-4d61-ba25-be96d5f05fd0" providerId="ADAL" clId="{64EDB46A-7AD6-45A2-8857-D37592608C50}" dt="2022-04-15T16:29:20.659" v="109" actId="14100"/>
        <pc:sldMkLst>
          <pc:docMk/>
          <pc:sldMk cId="3289162447" sldId="260"/>
        </pc:sldMkLst>
        <pc:spChg chg="mod">
          <ac:chgData name="Arno Sprengers" userId="b3633e5d-240f-4d61-ba25-be96d5f05fd0" providerId="ADAL" clId="{64EDB46A-7AD6-45A2-8857-D37592608C50}" dt="2022-04-15T16:29:20.659" v="109" actId="14100"/>
          <ac:spMkLst>
            <pc:docMk/>
            <pc:sldMk cId="3289162447" sldId="260"/>
            <ac:spMk id="6" creationId="{01202F8F-E5CF-43B9-B5A6-FB805D7DE11E}"/>
          </ac:spMkLst>
        </pc:spChg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2374630122" sldId="261"/>
        </pc:sldMkLst>
      </pc:sldChg>
      <pc:sldChg chg="modSp del mod">
        <pc:chgData name="Arno Sprengers" userId="b3633e5d-240f-4d61-ba25-be96d5f05fd0" providerId="ADAL" clId="{64EDB46A-7AD6-45A2-8857-D37592608C50}" dt="2022-05-10T09:20:32.997" v="1323" actId="47"/>
        <pc:sldMkLst>
          <pc:docMk/>
          <pc:sldMk cId="3074701936" sldId="261"/>
        </pc:sldMkLst>
        <pc:spChg chg="mod">
          <ac:chgData name="Arno Sprengers" userId="b3633e5d-240f-4d61-ba25-be96d5f05fd0" providerId="ADAL" clId="{64EDB46A-7AD6-45A2-8857-D37592608C50}" dt="2022-04-15T16:30:02.904" v="114" actId="14100"/>
          <ac:spMkLst>
            <pc:docMk/>
            <pc:sldMk cId="3074701936" sldId="261"/>
            <ac:spMk id="6" creationId="{01202F8F-E5CF-43B9-B5A6-FB805D7DE11E}"/>
          </ac:spMkLst>
        </pc:spChg>
      </pc:sldChg>
      <pc:sldChg chg="modSp mod">
        <pc:chgData name="Arno Sprengers" userId="b3633e5d-240f-4d61-ba25-be96d5f05fd0" providerId="ADAL" clId="{64EDB46A-7AD6-45A2-8857-D37592608C50}" dt="2022-04-15T16:30:27.799" v="119" actId="14100"/>
        <pc:sldMkLst>
          <pc:docMk/>
          <pc:sldMk cId="710274339" sldId="262"/>
        </pc:sldMkLst>
        <pc:spChg chg="mod">
          <ac:chgData name="Arno Sprengers" userId="b3633e5d-240f-4d61-ba25-be96d5f05fd0" providerId="ADAL" clId="{64EDB46A-7AD6-45A2-8857-D37592608C50}" dt="2022-04-15T16:30:27.799" v="119" actId="14100"/>
          <ac:spMkLst>
            <pc:docMk/>
            <pc:sldMk cId="710274339" sldId="262"/>
            <ac:spMk id="6" creationId="{01202F8F-E5CF-43B9-B5A6-FB805D7DE11E}"/>
          </ac:spMkLst>
        </pc:spChg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4116191694" sldId="264"/>
        </pc:sldMkLst>
      </pc:sldChg>
      <pc:sldChg chg="new del">
        <pc:chgData name="Arno Sprengers" userId="b3633e5d-240f-4d61-ba25-be96d5f05fd0" providerId="ADAL" clId="{64EDB46A-7AD6-45A2-8857-D37592608C50}" dt="2022-05-09T04:52:03.895" v="1322" actId="2696"/>
        <pc:sldMkLst>
          <pc:docMk/>
          <pc:sldMk cId="4263741803" sldId="264"/>
        </pc:sldMkLst>
      </pc:sldChg>
      <pc:sldChg chg="new del">
        <pc:chgData name="Arno Sprengers" userId="b3633e5d-240f-4d61-ba25-be96d5f05fd0" providerId="ADAL" clId="{64EDB46A-7AD6-45A2-8857-D37592608C50}" dt="2022-05-09T04:51:53.851" v="1321" actId="2696"/>
        <pc:sldMkLst>
          <pc:docMk/>
          <pc:sldMk cId="378446840" sldId="265"/>
        </pc:sldMkLst>
      </pc:sldChg>
      <pc:sldChg chg="addSp delSp modSp new del mod modAnim">
        <pc:chgData name="Arno Sprengers" userId="b3633e5d-240f-4d61-ba25-be96d5f05fd0" providerId="ADAL" clId="{64EDB46A-7AD6-45A2-8857-D37592608C50}" dt="2022-05-10T09:20:32.997" v="1323" actId="47"/>
        <pc:sldMkLst>
          <pc:docMk/>
          <pc:sldMk cId="555742741" sldId="266"/>
        </pc:sldMkLst>
        <pc:spChg chg="mod">
          <ac:chgData name="Arno Sprengers" userId="b3633e5d-240f-4d61-ba25-be96d5f05fd0" providerId="ADAL" clId="{64EDB46A-7AD6-45A2-8857-D37592608C50}" dt="2022-04-15T16:42:04.533" v="267" actId="20577"/>
          <ac:spMkLst>
            <pc:docMk/>
            <pc:sldMk cId="555742741" sldId="266"/>
            <ac:spMk id="2" creationId="{B47A4ED5-9008-415B-836C-830FAA0BFB97}"/>
          </ac:spMkLst>
        </pc:spChg>
        <pc:spChg chg="del">
          <ac:chgData name="Arno Sprengers" userId="b3633e5d-240f-4d61-ba25-be96d5f05fd0" providerId="ADAL" clId="{64EDB46A-7AD6-45A2-8857-D37592608C50}" dt="2022-04-15T16:41:16.060" v="200" actId="478"/>
          <ac:spMkLst>
            <pc:docMk/>
            <pc:sldMk cId="555742741" sldId="266"/>
            <ac:spMk id="3" creationId="{A56DD3EB-FCBC-418B-92A8-345179F0D5A0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5" creationId="{6AE467D8-F269-4F5E-98EC-83AFEF2269F2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6" creationId="{5826C7C5-BB79-4C84-9CEC-58958B70B045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7" creationId="{4D23A49D-EFA7-44E6-BAA2-AB3244918553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8" creationId="{7C0BB377-1BB9-4ACA-8289-433D0DF175C3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9" creationId="{C6E68F8A-ADA2-446E-A75F-184DE6DB4F20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10" creationId="{8748C699-1458-4C7D-811F-B8EEC2675365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11" creationId="{9E4DABE2-94F3-4E63-AF79-93E513CEE1DA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12" creationId="{150CC52F-A42D-42DF-871B-13D77D75CDE5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13" creationId="{98F9048C-60D2-42E9-98BF-066A0866E7B9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14" creationId="{C3A8B00D-41B5-4A76-9952-50CA3F08BCD8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15" creationId="{DE340274-7304-4765-B91E-D64B27637734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16" creationId="{75DAADBE-F0A3-41EC-8C32-381750A5C285}"/>
          </ac:spMkLst>
        </pc:spChg>
        <pc:spChg chg="add mod">
          <ac:chgData name="Arno Sprengers" userId="b3633e5d-240f-4d61-ba25-be96d5f05fd0" providerId="ADAL" clId="{64EDB46A-7AD6-45A2-8857-D37592608C50}" dt="2022-04-15T16:41:32.305" v="232" actId="1036"/>
          <ac:spMkLst>
            <pc:docMk/>
            <pc:sldMk cId="555742741" sldId="266"/>
            <ac:spMk id="17" creationId="{92188BE5-83ED-4FD9-AC4A-48F177C9027F}"/>
          </ac:spMkLst>
        </pc:spChg>
        <pc:spChg chg="add mod">
          <ac:chgData name="Arno Sprengers" userId="b3633e5d-240f-4d61-ba25-be96d5f05fd0" providerId="ADAL" clId="{64EDB46A-7AD6-45A2-8857-D37592608C50}" dt="2022-04-15T16:44:24.423" v="292" actId="20577"/>
          <ac:spMkLst>
            <pc:docMk/>
            <pc:sldMk cId="555742741" sldId="266"/>
            <ac:spMk id="18" creationId="{AD58DFC9-A848-4B83-B0DD-AD53D4093C0A}"/>
          </ac:spMkLst>
        </pc:spChg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2572971581" sldId="266"/>
        </pc:sldMkLst>
      </pc:sldChg>
      <pc:sldChg chg="addSp delSp modSp new mod delAnim modAnim">
        <pc:chgData name="Arno Sprengers" userId="b3633e5d-240f-4d61-ba25-be96d5f05fd0" providerId="ADAL" clId="{64EDB46A-7AD6-45A2-8857-D37592608C50}" dt="2022-04-15T16:39:18.832" v="197" actId="1582"/>
        <pc:sldMkLst>
          <pc:docMk/>
          <pc:sldMk cId="1272292049" sldId="267"/>
        </pc:sldMkLst>
        <pc:spChg chg="mod">
          <ac:chgData name="Arno Sprengers" userId="b3633e5d-240f-4d61-ba25-be96d5f05fd0" providerId="ADAL" clId="{64EDB46A-7AD6-45A2-8857-D37592608C50}" dt="2022-04-15T16:33:08.650" v="148" actId="20577"/>
          <ac:spMkLst>
            <pc:docMk/>
            <pc:sldMk cId="1272292049" sldId="267"/>
            <ac:spMk id="2" creationId="{61189BB3-043E-45A2-9C2D-7F0089F73533}"/>
          </ac:spMkLst>
        </pc:spChg>
        <pc:spChg chg="del">
          <ac:chgData name="Arno Sprengers" userId="b3633e5d-240f-4d61-ba25-be96d5f05fd0" providerId="ADAL" clId="{64EDB46A-7AD6-45A2-8857-D37592608C50}" dt="2022-04-15T16:33:17.656" v="149" actId="478"/>
          <ac:spMkLst>
            <pc:docMk/>
            <pc:sldMk cId="1272292049" sldId="267"/>
            <ac:spMk id="3" creationId="{79ADE981-2547-49F9-9DD3-3B06E29F3403}"/>
          </ac:spMkLst>
        </pc:spChg>
        <pc:picChg chg="add del mod">
          <ac:chgData name="Arno Sprengers" userId="b3633e5d-240f-4d61-ba25-be96d5f05fd0" providerId="ADAL" clId="{64EDB46A-7AD6-45A2-8857-D37592608C50}" dt="2022-04-15T16:35:45.984" v="154" actId="478"/>
          <ac:picMkLst>
            <pc:docMk/>
            <pc:sldMk cId="1272292049" sldId="267"/>
            <ac:picMk id="6" creationId="{BD358C44-19CE-4D67-BCC0-89C8AC5638A7}"/>
          </ac:picMkLst>
        </pc:picChg>
        <pc:picChg chg="add del mod">
          <ac:chgData name="Arno Sprengers" userId="b3633e5d-240f-4d61-ba25-be96d5f05fd0" providerId="ADAL" clId="{64EDB46A-7AD6-45A2-8857-D37592608C50}" dt="2022-04-15T16:35:16.605" v="152" actId="478"/>
          <ac:picMkLst>
            <pc:docMk/>
            <pc:sldMk cId="1272292049" sldId="267"/>
            <ac:picMk id="8" creationId="{6AD71B77-1CBA-4BC8-98C2-BF9A7973AF43}"/>
          </ac:picMkLst>
        </pc:picChg>
        <pc:picChg chg="add mod">
          <ac:chgData name="Arno Sprengers" userId="b3633e5d-240f-4d61-ba25-be96d5f05fd0" providerId="ADAL" clId="{64EDB46A-7AD6-45A2-8857-D37592608C50}" dt="2022-04-15T16:36:50.161" v="164" actId="1076"/>
          <ac:picMkLst>
            <pc:docMk/>
            <pc:sldMk cId="1272292049" sldId="267"/>
            <ac:picMk id="10" creationId="{3231E817-6587-4C79-9235-7152A3C3F4DF}"/>
          </ac:picMkLst>
        </pc:picChg>
        <pc:picChg chg="add mod">
          <ac:chgData name="Arno Sprengers" userId="b3633e5d-240f-4d61-ba25-be96d5f05fd0" providerId="ADAL" clId="{64EDB46A-7AD6-45A2-8857-D37592608C50}" dt="2022-04-15T16:39:18.832" v="197" actId="1582"/>
          <ac:picMkLst>
            <pc:docMk/>
            <pc:sldMk cId="1272292049" sldId="267"/>
            <ac:picMk id="12" creationId="{DAD37AD2-791F-4E97-ABB9-03734F43806B}"/>
          </ac:picMkLst>
        </pc:picChg>
        <pc:picChg chg="add mod ord">
          <ac:chgData name="Arno Sprengers" userId="b3633e5d-240f-4d61-ba25-be96d5f05fd0" providerId="ADAL" clId="{64EDB46A-7AD6-45A2-8857-D37592608C50}" dt="2022-04-15T16:38:18.056" v="194" actId="207"/>
          <ac:picMkLst>
            <pc:docMk/>
            <pc:sldMk cId="1272292049" sldId="267"/>
            <ac:picMk id="14" creationId="{D9AC4DB7-F68E-4C5F-BCD7-7BB6E29229FF}"/>
          </ac:picMkLst>
        </pc:picChg>
      </pc:sldChg>
      <pc:sldChg chg="new">
        <pc:chgData name="Arno Sprengers" userId="b3633e5d-240f-4d61-ba25-be96d5f05fd0" providerId="ADAL" clId="{64EDB46A-7AD6-45A2-8857-D37592608C50}" dt="2022-04-15T16:39:49.930" v="198" actId="680"/>
        <pc:sldMkLst>
          <pc:docMk/>
          <pc:sldMk cId="135928992" sldId="268"/>
        </pc:sldMkLst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1269245877" sldId="269"/>
        </pc:sldMkLst>
      </pc:sldChg>
      <pc:sldChg chg="new">
        <pc:chgData name="Arno Sprengers" userId="b3633e5d-240f-4d61-ba25-be96d5f05fd0" providerId="ADAL" clId="{64EDB46A-7AD6-45A2-8857-D37592608C50}" dt="2022-04-15T16:40:07.597" v="199" actId="680"/>
        <pc:sldMkLst>
          <pc:docMk/>
          <pc:sldMk cId="3131062446" sldId="269"/>
        </pc:sldMkLst>
      </pc:sldChg>
      <pc:sldChg chg="addSp delSp modSp new del mod ord">
        <pc:chgData name="Arno Sprengers" userId="b3633e5d-240f-4d61-ba25-be96d5f05fd0" providerId="ADAL" clId="{64EDB46A-7AD6-45A2-8857-D37592608C50}" dt="2022-05-10T09:20:32.997" v="1323" actId="47"/>
        <pc:sldMkLst>
          <pc:docMk/>
          <pc:sldMk cId="1429695233" sldId="270"/>
        </pc:sldMkLst>
        <pc:spChg chg="mod">
          <ac:chgData name="Arno Sprengers" userId="b3633e5d-240f-4d61-ba25-be96d5f05fd0" providerId="ADAL" clId="{64EDB46A-7AD6-45A2-8857-D37592608C50}" dt="2022-04-28T07:00:55.199" v="345" actId="20577"/>
          <ac:spMkLst>
            <pc:docMk/>
            <pc:sldMk cId="1429695233" sldId="270"/>
            <ac:spMk id="2" creationId="{B60E5E32-2DE2-489C-9373-353DFA2A45DE}"/>
          </ac:spMkLst>
        </pc:spChg>
        <pc:spChg chg="del">
          <ac:chgData name="Arno Sprengers" userId="b3633e5d-240f-4d61-ba25-be96d5f05fd0" providerId="ADAL" clId="{64EDB46A-7AD6-45A2-8857-D37592608C50}" dt="2022-04-28T06:56:52.326" v="324" actId="478"/>
          <ac:spMkLst>
            <pc:docMk/>
            <pc:sldMk cId="1429695233" sldId="270"/>
            <ac:spMk id="3" creationId="{1F02CB5C-EF7A-49EC-8D99-F0562827986E}"/>
          </ac:spMkLst>
        </pc:spChg>
        <pc:spChg chg="add mod">
          <ac:chgData name="Arno Sprengers" userId="b3633e5d-240f-4d61-ba25-be96d5f05fd0" providerId="ADAL" clId="{64EDB46A-7AD6-45A2-8857-D37592608C50}" dt="2022-04-28T08:11:15.637" v="831" actId="20577"/>
          <ac:spMkLst>
            <pc:docMk/>
            <pc:sldMk cId="1429695233" sldId="270"/>
            <ac:spMk id="7" creationId="{C39BCEF9-04C2-44FD-84FC-8FC14E17D027}"/>
          </ac:spMkLst>
        </pc:spChg>
        <pc:cxnChg chg="add mod">
          <ac:chgData name="Arno Sprengers" userId="b3633e5d-240f-4d61-ba25-be96d5f05fd0" providerId="ADAL" clId="{64EDB46A-7AD6-45A2-8857-D37592608C50}" dt="2022-04-28T06:56:48.498" v="323"/>
          <ac:cxnSpMkLst>
            <pc:docMk/>
            <pc:sldMk cId="1429695233" sldId="270"/>
            <ac:cxnSpMk id="5" creationId="{057A9CC3-C4B7-4A96-A136-04E54E5A160C}"/>
          </ac:cxnSpMkLst>
        </pc:cxnChg>
        <pc:cxnChg chg="add del mod">
          <ac:chgData name="Arno Sprengers" userId="b3633e5d-240f-4d61-ba25-be96d5f05fd0" providerId="ADAL" clId="{64EDB46A-7AD6-45A2-8857-D37592608C50}" dt="2022-04-28T06:57:35.879" v="326"/>
          <ac:cxnSpMkLst>
            <pc:docMk/>
            <pc:sldMk cId="1429695233" sldId="270"/>
            <ac:cxnSpMk id="6" creationId="{FCB6922F-EE5D-4E65-B1FD-2D25A60D62CB}"/>
          </ac:cxnSpMkLst>
        </pc:cxnChg>
      </pc:sldChg>
      <pc:sldChg chg="addSp delSp modSp new del mod modClrScheme modAnim chgLayout">
        <pc:chgData name="Arno Sprengers" userId="b3633e5d-240f-4d61-ba25-be96d5f05fd0" providerId="ADAL" clId="{64EDB46A-7AD6-45A2-8857-D37592608C50}" dt="2022-05-10T09:20:32.997" v="1323" actId="47"/>
        <pc:sldMkLst>
          <pc:docMk/>
          <pc:sldMk cId="3385871984" sldId="271"/>
        </pc:sldMkLst>
        <pc:spChg chg="del">
          <ac:chgData name="Arno Sprengers" userId="b3633e5d-240f-4d61-ba25-be96d5f05fd0" providerId="ADAL" clId="{64EDB46A-7AD6-45A2-8857-D37592608C50}" dt="2022-04-15T16:48:26.717" v="320" actId="700"/>
          <ac:spMkLst>
            <pc:docMk/>
            <pc:sldMk cId="3385871984" sldId="271"/>
            <ac:spMk id="2" creationId="{752786CE-AC30-48FB-9B12-E0E35E58494B}"/>
          </ac:spMkLst>
        </pc:spChg>
        <pc:spChg chg="del mod">
          <ac:chgData name="Arno Sprengers" userId="b3633e5d-240f-4d61-ba25-be96d5f05fd0" providerId="ADAL" clId="{64EDB46A-7AD6-45A2-8857-D37592608C50}" dt="2022-04-15T16:47:51.508" v="296" actId="478"/>
          <ac:spMkLst>
            <pc:docMk/>
            <pc:sldMk cId="3385871984" sldId="271"/>
            <ac:spMk id="3" creationId="{71692870-7DBD-4BF3-9C03-F35E6DE1D3B0}"/>
          </ac:spMkLst>
        </pc:spChg>
        <pc:spChg chg="mod ord">
          <ac:chgData name="Arno Sprengers" userId="b3633e5d-240f-4d61-ba25-be96d5f05fd0" providerId="ADAL" clId="{64EDB46A-7AD6-45A2-8857-D37592608C50}" dt="2022-04-15T16:48:26.717" v="320" actId="700"/>
          <ac:spMkLst>
            <pc:docMk/>
            <pc:sldMk cId="3385871984" sldId="271"/>
            <ac:spMk id="4" creationId="{AF968F99-E4C5-4E5B-B04F-BBF7733911FD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5" creationId="{359FAFA7-C978-458A-B73E-7B2875D9AEF8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6" creationId="{DFA4871C-AD9A-44C5-A0FE-E42776BA0A82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7" creationId="{5EB3115F-1217-49A6-A314-CD68D7C3C347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8" creationId="{64733F9B-4642-453B-9BAB-21260C7805CD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14" creationId="{1D0E5863-556C-43D3-8F76-0FA01FEBC733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15" creationId="{28E0F959-D1F0-42E4-813B-80CB860B235D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16" creationId="{F92337A6-77C6-4AEF-8E68-29C7EB0CB038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19" creationId="{45B2A49B-F18B-48F6-87E7-3D4BF791DE8C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20" creationId="{B69FCED8-FA39-4590-A880-B5C27B74996F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23" creationId="{A2E9E06C-51D7-4933-B6ED-A6BEEC803F4C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24" creationId="{7B4FFD6B-742F-406B-90B5-B2ACB176CE8D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25" creationId="{5BCEE3C2-D3B8-4FDD-8EC4-6B92396F183C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27" creationId="{4B753724-0351-4E17-AFDC-E64290CFC64A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28" creationId="{DABCC45F-7C11-427F-9FD2-5A416C39D7E7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36" creationId="{CD8A3CA0-D785-42DE-B8A3-B89B845EE9ED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37" creationId="{F3E9C862-CDC1-4A98-8927-4089F60ADFA2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38" creationId="{2EA6B731-1C56-4683-AD8D-83599AC1376A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39" creationId="{E0DF6490-0973-4CAC-966E-C10C505F7231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44" creationId="{62E9A2CA-FD79-4755-92B1-12F4A166E0B3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45" creationId="{8239E0C6-E1B3-4FDD-9B5B-93B4151CF7A3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46" creationId="{565D8641-0DD6-4994-BD0A-4EA4B049802C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47" creationId="{4BA46F53-5FD6-4472-9860-C4B618474A50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48" creationId="{7AB093B0-C325-428B-A691-6E3E49198AA9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53" creationId="{70795085-6E75-4CEA-8823-A8FE07810795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54" creationId="{2488CF5D-1CFD-4AC0-9EE1-72A826FB9C60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55" creationId="{8BBE68D3-79DD-4B87-84F5-EF106D2CC938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56" creationId="{69D167DD-374C-43F3-A28D-F5F881AE21DD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57" creationId="{D0700DCB-C419-4FEE-8476-28A3B8CEB497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58" creationId="{908B6EBF-5BA4-4429-BBA7-3BBFFC31CA7B}"/>
          </ac:spMkLst>
        </pc:spChg>
        <pc:spChg chg="add mod">
          <ac:chgData name="Arno Sprengers" userId="b3633e5d-240f-4d61-ba25-be96d5f05fd0" providerId="ADAL" clId="{64EDB46A-7AD6-45A2-8857-D37592608C50}" dt="2022-04-15T16:48:10.819" v="319" actId="1036"/>
          <ac:spMkLst>
            <pc:docMk/>
            <pc:sldMk cId="3385871984" sldId="271"/>
            <ac:spMk id="60" creationId="{26A304B4-6AF3-4746-9B0A-0C9A7B7013C3}"/>
          </ac:spMkLst>
        </pc:sp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9" creationId="{8FBA338B-8B82-4309-8559-89881E4C0A51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10" creationId="{3F15F5DC-08DB-48E8-8FA0-5CFD7EBB9761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11" creationId="{32BD7C08-DBA3-42E2-9379-2F11937F06E4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12" creationId="{7422D024-77C1-4C0D-9F07-66667DD39DDA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13" creationId="{012CDBE6-2155-4231-951C-0AB5943F69A3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18" creationId="{68D527A0-5E3A-4247-9E5C-2D934DA4B52E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30" creationId="{B1AB76F1-B37B-4417-862A-84D5C8BB7C98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31" creationId="{9EDC2909-3C62-4643-8259-00CEAE486B89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32" creationId="{93535021-0FF5-4AE9-8F8F-C2E9487D55E8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33" creationId="{EB91B8B8-01BB-4D1B-9D5B-1146D5DFF733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34" creationId="{CCFB22AE-DBC0-487E-BC14-F5CA6FF39712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49" creationId="{E02A43F0-BF1B-4844-9221-9BBD8660CD67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50" creationId="{B5835E46-DAFA-45A6-AFA3-E7053BF20C73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51" creationId="{73C62B64-66EA-480A-997D-AEDDE9F7110E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52" creationId="{2F528080-940D-4FDE-A13D-226D5C907865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59" creationId="{B6B7C024-CA53-4822-B571-F3FEB6CA3D43}"/>
          </ac:picMkLst>
        </pc:picChg>
        <pc:picChg chg="add mod">
          <ac:chgData name="Arno Sprengers" userId="b3633e5d-240f-4d61-ba25-be96d5f05fd0" providerId="ADAL" clId="{64EDB46A-7AD6-45A2-8857-D37592608C50}" dt="2022-04-15T16:48:10.819" v="319" actId="1036"/>
          <ac:picMkLst>
            <pc:docMk/>
            <pc:sldMk cId="3385871984" sldId="271"/>
            <ac:picMk id="61" creationId="{B1AC8B38-DAE3-484E-8B29-CF667761B528}"/>
          </ac:picMkLst>
        </pc:pic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17" creationId="{761EA7AF-D9B5-4512-881A-135BF88F1482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21" creationId="{FAEDB833-79A5-4B99-8C81-0049D402908B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22" creationId="{877F53E9-1372-454C-A289-86BD8C37C570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26" creationId="{80810219-39EB-4FDC-B0D0-34ACEB69B091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29" creationId="{47F3E3B7-B45F-4E99-85C3-F09BF0E12D60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35" creationId="{08C11524-822E-43D6-8D09-6293E637C2AF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40" creationId="{07B6C41B-CCE2-4F92-8F69-65B5B2FD9A55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41" creationId="{92DCA335-416A-450C-8684-1A19A2012E3E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42" creationId="{C40D6C6F-387F-41A8-A5A8-D53821E64A39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43" creationId="{2BDFB259-F4ED-4224-A9DA-4D6216949DD8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62" creationId="{2EC41250-F2CD-4A26-881D-F0B1A93C57CA}"/>
          </ac:cxnSpMkLst>
        </pc:cxnChg>
        <pc:cxnChg chg="add mod">
          <ac:chgData name="Arno Sprengers" userId="b3633e5d-240f-4d61-ba25-be96d5f05fd0" providerId="ADAL" clId="{64EDB46A-7AD6-45A2-8857-D37592608C50}" dt="2022-04-15T16:48:10.819" v="319" actId="1036"/>
          <ac:cxnSpMkLst>
            <pc:docMk/>
            <pc:sldMk cId="3385871984" sldId="271"/>
            <ac:cxnSpMk id="63" creationId="{54729778-65A7-4786-83BD-28074667AEC3}"/>
          </ac:cxnSpMkLst>
        </pc:cxnChg>
      </pc:sldChg>
      <pc:sldChg chg="addSp delSp modSp new mod">
        <pc:chgData name="Arno Sprengers" userId="b3633e5d-240f-4d61-ba25-be96d5f05fd0" providerId="ADAL" clId="{64EDB46A-7AD6-45A2-8857-D37592608C50}" dt="2022-05-08T19:41:52.701" v="1313" actId="1076"/>
        <pc:sldMkLst>
          <pc:docMk/>
          <pc:sldMk cId="4041653533" sldId="275"/>
        </pc:sldMkLst>
        <pc:spChg chg="del">
          <ac:chgData name="Arno Sprengers" userId="b3633e5d-240f-4d61-ba25-be96d5f05fd0" providerId="ADAL" clId="{64EDB46A-7AD6-45A2-8857-D37592608C50}" dt="2022-05-08T19:08:20.317" v="838" actId="478"/>
          <ac:spMkLst>
            <pc:docMk/>
            <pc:sldMk cId="4041653533" sldId="275"/>
            <ac:spMk id="2" creationId="{138C24B8-1484-445E-9033-3DC782BA7849}"/>
          </ac:spMkLst>
        </pc:spChg>
        <pc:spChg chg="del">
          <ac:chgData name="Arno Sprengers" userId="b3633e5d-240f-4d61-ba25-be96d5f05fd0" providerId="ADAL" clId="{64EDB46A-7AD6-45A2-8857-D37592608C50}" dt="2022-05-08T19:08:17.453" v="837" actId="478"/>
          <ac:spMkLst>
            <pc:docMk/>
            <pc:sldMk cId="4041653533" sldId="275"/>
            <ac:spMk id="3" creationId="{C565B11F-7F42-4A7B-91DD-19E6F4FAC6A4}"/>
          </ac:spMkLst>
        </pc:spChg>
        <pc:spChg chg="mod">
          <ac:chgData name="Arno Sprengers" userId="b3633e5d-240f-4d61-ba25-be96d5f05fd0" providerId="ADAL" clId="{64EDB46A-7AD6-45A2-8857-D37592608C50}" dt="2022-05-08T19:38:24.988" v="1145" actId="1037"/>
          <ac:spMkLst>
            <pc:docMk/>
            <pc:sldMk cId="4041653533" sldId="275"/>
            <ac:spMk id="4" creationId="{D53E5D2E-CFFC-4A7D-95E2-62B392D5950C}"/>
          </ac:spMkLst>
        </pc:spChg>
        <pc:picChg chg="add mod">
          <ac:chgData name="Arno Sprengers" userId="b3633e5d-240f-4d61-ba25-be96d5f05fd0" providerId="ADAL" clId="{64EDB46A-7AD6-45A2-8857-D37592608C50}" dt="2022-05-08T19:39:11.042" v="1244" actId="1035"/>
          <ac:picMkLst>
            <pc:docMk/>
            <pc:sldMk cId="4041653533" sldId="275"/>
            <ac:picMk id="6" creationId="{E223FC00-3DE1-41A7-B0AB-13D8F95363B0}"/>
          </ac:picMkLst>
        </pc:picChg>
        <pc:picChg chg="add mod">
          <ac:chgData name="Arno Sprengers" userId="b3633e5d-240f-4d61-ba25-be96d5f05fd0" providerId="ADAL" clId="{64EDB46A-7AD6-45A2-8857-D37592608C50}" dt="2022-05-08T19:39:30.985" v="1283" actId="1076"/>
          <ac:picMkLst>
            <pc:docMk/>
            <pc:sldMk cId="4041653533" sldId="275"/>
            <ac:picMk id="8" creationId="{0F023C25-A4E6-45E6-8721-E1843EEDA374}"/>
          </ac:picMkLst>
        </pc:picChg>
        <pc:picChg chg="add mod">
          <ac:chgData name="Arno Sprengers" userId="b3633e5d-240f-4d61-ba25-be96d5f05fd0" providerId="ADAL" clId="{64EDB46A-7AD6-45A2-8857-D37592608C50}" dt="2022-05-08T19:39:23.243" v="1281" actId="1035"/>
          <ac:picMkLst>
            <pc:docMk/>
            <pc:sldMk cId="4041653533" sldId="275"/>
            <ac:picMk id="10" creationId="{339836D5-278A-4FEC-B96A-2DE842811DCA}"/>
          </ac:picMkLst>
        </pc:picChg>
        <pc:picChg chg="add mod">
          <ac:chgData name="Arno Sprengers" userId="b3633e5d-240f-4d61-ba25-be96d5f05fd0" providerId="ADAL" clId="{64EDB46A-7AD6-45A2-8857-D37592608C50}" dt="2022-05-08T19:39:23.243" v="1281" actId="1035"/>
          <ac:picMkLst>
            <pc:docMk/>
            <pc:sldMk cId="4041653533" sldId="275"/>
            <ac:picMk id="12" creationId="{E0ABE097-13F4-4452-A55E-6D2F21C5B1CF}"/>
          </ac:picMkLst>
        </pc:picChg>
        <pc:picChg chg="add mod">
          <ac:chgData name="Arno Sprengers" userId="b3633e5d-240f-4d61-ba25-be96d5f05fd0" providerId="ADAL" clId="{64EDB46A-7AD6-45A2-8857-D37592608C50}" dt="2022-05-08T19:39:23.243" v="1281" actId="1035"/>
          <ac:picMkLst>
            <pc:docMk/>
            <pc:sldMk cId="4041653533" sldId="275"/>
            <ac:picMk id="14" creationId="{185DCC78-BC5D-41D9-826D-B3EADD954659}"/>
          </ac:picMkLst>
        </pc:picChg>
        <pc:picChg chg="add mod">
          <ac:chgData name="Arno Sprengers" userId="b3633e5d-240f-4d61-ba25-be96d5f05fd0" providerId="ADAL" clId="{64EDB46A-7AD6-45A2-8857-D37592608C50}" dt="2022-05-08T19:39:23.243" v="1281" actId="1035"/>
          <ac:picMkLst>
            <pc:docMk/>
            <pc:sldMk cId="4041653533" sldId="275"/>
            <ac:picMk id="16" creationId="{784677A2-6B75-4BAB-8F1F-81D3E87B3234}"/>
          </ac:picMkLst>
        </pc:picChg>
        <pc:picChg chg="add mod">
          <ac:chgData name="Arno Sprengers" userId="b3633e5d-240f-4d61-ba25-be96d5f05fd0" providerId="ADAL" clId="{64EDB46A-7AD6-45A2-8857-D37592608C50}" dt="2022-05-08T19:39:33.529" v="1284" actId="1076"/>
          <ac:picMkLst>
            <pc:docMk/>
            <pc:sldMk cId="4041653533" sldId="275"/>
            <ac:picMk id="18" creationId="{7F1AA5AD-E18F-4781-9F2A-AB671FF287F3}"/>
          </ac:picMkLst>
        </pc:picChg>
        <pc:picChg chg="add mod">
          <ac:chgData name="Arno Sprengers" userId="b3633e5d-240f-4d61-ba25-be96d5f05fd0" providerId="ADAL" clId="{64EDB46A-7AD6-45A2-8857-D37592608C50}" dt="2022-05-08T19:39:23.243" v="1281" actId="1035"/>
          <ac:picMkLst>
            <pc:docMk/>
            <pc:sldMk cId="4041653533" sldId="275"/>
            <ac:picMk id="20" creationId="{70F943D5-F435-4E2C-8262-331BBF4EE583}"/>
          </ac:picMkLst>
        </pc:picChg>
        <pc:picChg chg="add mod">
          <ac:chgData name="Arno Sprengers" userId="b3633e5d-240f-4d61-ba25-be96d5f05fd0" providerId="ADAL" clId="{64EDB46A-7AD6-45A2-8857-D37592608C50}" dt="2022-05-08T19:39:23.243" v="1281" actId="1035"/>
          <ac:picMkLst>
            <pc:docMk/>
            <pc:sldMk cId="4041653533" sldId="275"/>
            <ac:picMk id="22" creationId="{6A87763C-C5DC-4C27-B3B0-1BCD6B22FFF3}"/>
          </ac:picMkLst>
        </pc:picChg>
        <pc:picChg chg="add mod">
          <ac:chgData name="Arno Sprengers" userId="b3633e5d-240f-4d61-ba25-be96d5f05fd0" providerId="ADAL" clId="{64EDB46A-7AD6-45A2-8857-D37592608C50}" dt="2022-05-08T19:40:53.656" v="1298" actId="1076"/>
          <ac:picMkLst>
            <pc:docMk/>
            <pc:sldMk cId="4041653533" sldId="275"/>
            <ac:picMk id="24" creationId="{5CEB58ED-716B-49C9-91B8-7CC6EF6F4732}"/>
          </ac:picMkLst>
        </pc:picChg>
        <pc:picChg chg="add mod">
          <ac:chgData name="Arno Sprengers" userId="b3633e5d-240f-4d61-ba25-be96d5f05fd0" providerId="ADAL" clId="{64EDB46A-7AD6-45A2-8857-D37592608C50}" dt="2022-05-08T19:39:23.243" v="1281" actId="1035"/>
          <ac:picMkLst>
            <pc:docMk/>
            <pc:sldMk cId="4041653533" sldId="275"/>
            <ac:picMk id="26" creationId="{FB98A84F-BEAF-4280-9AEB-8F770E517D81}"/>
          </ac:picMkLst>
        </pc:picChg>
        <pc:picChg chg="add del mod">
          <ac:chgData name="Arno Sprengers" userId="b3633e5d-240f-4d61-ba25-be96d5f05fd0" providerId="ADAL" clId="{64EDB46A-7AD6-45A2-8857-D37592608C50}" dt="2022-05-08T19:40:29.204" v="1294" actId="478"/>
          <ac:picMkLst>
            <pc:docMk/>
            <pc:sldMk cId="4041653533" sldId="275"/>
            <ac:picMk id="28" creationId="{E6820DA0-DF22-470A-AC18-C93743B21F16}"/>
          </ac:picMkLst>
        </pc:picChg>
        <pc:picChg chg="add mod">
          <ac:chgData name="Arno Sprengers" userId="b3633e5d-240f-4d61-ba25-be96d5f05fd0" providerId="ADAL" clId="{64EDB46A-7AD6-45A2-8857-D37592608C50}" dt="2022-05-08T19:39:23.243" v="1281" actId="1035"/>
          <ac:picMkLst>
            <pc:docMk/>
            <pc:sldMk cId="4041653533" sldId="275"/>
            <ac:picMk id="30" creationId="{F8106CE0-9F88-4DAA-9146-6B7F2A292A1A}"/>
          </ac:picMkLst>
        </pc:picChg>
        <pc:picChg chg="add mod">
          <ac:chgData name="Arno Sprengers" userId="b3633e5d-240f-4d61-ba25-be96d5f05fd0" providerId="ADAL" clId="{64EDB46A-7AD6-45A2-8857-D37592608C50}" dt="2022-05-08T19:41:17.644" v="1306" actId="1076"/>
          <ac:picMkLst>
            <pc:docMk/>
            <pc:sldMk cId="4041653533" sldId="275"/>
            <ac:picMk id="32" creationId="{5929B00E-5176-4CCE-B363-2671259D2290}"/>
          </ac:picMkLst>
        </pc:picChg>
        <pc:picChg chg="add mod">
          <ac:chgData name="Arno Sprengers" userId="b3633e5d-240f-4d61-ba25-be96d5f05fd0" providerId="ADAL" clId="{64EDB46A-7AD6-45A2-8857-D37592608C50}" dt="2022-05-08T19:41:10.040" v="1305" actId="14100"/>
          <ac:picMkLst>
            <pc:docMk/>
            <pc:sldMk cId="4041653533" sldId="275"/>
            <ac:picMk id="34" creationId="{86A4D339-2B93-4892-BB09-D6C0AA1ECDD4}"/>
          </ac:picMkLst>
        </pc:picChg>
        <pc:picChg chg="add mod">
          <ac:chgData name="Arno Sprengers" userId="b3633e5d-240f-4d61-ba25-be96d5f05fd0" providerId="ADAL" clId="{64EDB46A-7AD6-45A2-8857-D37592608C50}" dt="2022-05-08T19:39:45.232" v="1285" actId="1076"/>
          <ac:picMkLst>
            <pc:docMk/>
            <pc:sldMk cId="4041653533" sldId="275"/>
            <ac:picMk id="36" creationId="{284680ED-E414-48AF-87C8-6EB7825DC8B6}"/>
          </ac:picMkLst>
        </pc:picChg>
        <pc:picChg chg="add mod">
          <ac:chgData name="Arno Sprengers" userId="b3633e5d-240f-4d61-ba25-be96d5f05fd0" providerId="ADAL" clId="{64EDB46A-7AD6-45A2-8857-D37592608C50}" dt="2022-05-08T19:39:49.853" v="1286" actId="1076"/>
          <ac:picMkLst>
            <pc:docMk/>
            <pc:sldMk cId="4041653533" sldId="275"/>
            <ac:picMk id="38" creationId="{27237295-C222-4094-82F8-DC58F5FD4581}"/>
          </ac:picMkLst>
        </pc:picChg>
        <pc:picChg chg="add mod">
          <ac:chgData name="Arno Sprengers" userId="b3633e5d-240f-4d61-ba25-be96d5f05fd0" providerId="ADAL" clId="{64EDB46A-7AD6-45A2-8857-D37592608C50}" dt="2022-05-08T19:39:55.330" v="1287" actId="1076"/>
          <ac:picMkLst>
            <pc:docMk/>
            <pc:sldMk cId="4041653533" sldId="275"/>
            <ac:picMk id="40" creationId="{1DAF425F-F2F0-4E38-9F82-B99CC6F5429B}"/>
          </ac:picMkLst>
        </pc:picChg>
        <pc:picChg chg="add mod">
          <ac:chgData name="Arno Sprengers" userId="b3633e5d-240f-4d61-ba25-be96d5f05fd0" providerId="ADAL" clId="{64EDB46A-7AD6-45A2-8857-D37592608C50}" dt="2022-05-08T19:40:03.945" v="1290" actId="1076"/>
          <ac:picMkLst>
            <pc:docMk/>
            <pc:sldMk cId="4041653533" sldId="275"/>
            <ac:picMk id="42" creationId="{A2F6BB66-590D-4E6B-AC00-2183FB22D05B}"/>
          </ac:picMkLst>
        </pc:picChg>
        <pc:picChg chg="add mod">
          <ac:chgData name="Arno Sprengers" userId="b3633e5d-240f-4d61-ba25-be96d5f05fd0" providerId="ADAL" clId="{64EDB46A-7AD6-45A2-8857-D37592608C50}" dt="2022-05-08T19:40:11.628" v="1291" actId="1076"/>
          <ac:picMkLst>
            <pc:docMk/>
            <pc:sldMk cId="4041653533" sldId="275"/>
            <ac:picMk id="44" creationId="{936C2C99-557B-4CED-9105-7756ACAC0821}"/>
          </ac:picMkLst>
        </pc:picChg>
        <pc:picChg chg="add mod">
          <ac:chgData name="Arno Sprengers" userId="b3633e5d-240f-4d61-ba25-be96d5f05fd0" providerId="ADAL" clId="{64EDB46A-7AD6-45A2-8857-D37592608C50}" dt="2022-05-08T19:40:51.351" v="1297" actId="1076"/>
          <ac:picMkLst>
            <pc:docMk/>
            <pc:sldMk cId="4041653533" sldId="275"/>
            <ac:picMk id="46" creationId="{F688F911-2A6B-46C8-B134-08337D66CC13}"/>
          </ac:picMkLst>
        </pc:picChg>
        <pc:picChg chg="add mod">
          <ac:chgData name="Arno Sprengers" userId="b3633e5d-240f-4d61-ba25-be96d5f05fd0" providerId="ADAL" clId="{64EDB46A-7AD6-45A2-8857-D37592608C50}" dt="2022-05-08T19:40:49.225" v="1296" actId="1076"/>
          <ac:picMkLst>
            <pc:docMk/>
            <pc:sldMk cId="4041653533" sldId="275"/>
            <ac:picMk id="48" creationId="{8184E505-8433-4DA9-A81D-B7CB8EC68822}"/>
          </ac:picMkLst>
        </pc:picChg>
        <pc:picChg chg="add mod">
          <ac:chgData name="Arno Sprengers" userId="b3633e5d-240f-4d61-ba25-be96d5f05fd0" providerId="ADAL" clId="{64EDB46A-7AD6-45A2-8857-D37592608C50}" dt="2022-05-08T19:38:24.988" v="1145" actId="1037"/>
          <ac:picMkLst>
            <pc:docMk/>
            <pc:sldMk cId="4041653533" sldId="275"/>
            <ac:picMk id="50" creationId="{D37840C1-2AF9-44F8-950D-29426A33DF60}"/>
          </ac:picMkLst>
        </pc:picChg>
        <pc:picChg chg="add mod">
          <ac:chgData name="Arno Sprengers" userId="b3633e5d-240f-4d61-ba25-be96d5f05fd0" providerId="ADAL" clId="{64EDB46A-7AD6-45A2-8857-D37592608C50}" dt="2022-05-08T19:38:24.988" v="1145" actId="1037"/>
          <ac:picMkLst>
            <pc:docMk/>
            <pc:sldMk cId="4041653533" sldId="275"/>
            <ac:picMk id="52" creationId="{15740A06-84A9-4841-BA74-80E0A7A22AE4}"/>
          </ac:picMkLst>
        </pc:picChg>
        <pc:picChg chg="add mod">
          <ac:chgData name="Arno Sprengers" userId="b3633e5d-240f-4d61-ba25-be96d5f05fd0" providerId="ADAL" clId="{64EDB46A-7AD6-45A2-8857-D37592608C50}" dt="2022-05-08T19:38:24.988" v="1145" actId="1037"/>
          <ac:picMkLst>
            <pc:docMk/>
            <pc:sldMk cId="4041653533" sldId="275"/>
            <ac:picMk id="54" creationId="{65A2F8BE-2E38-4BE9-A74E-6217EEABE8C5}"/>
          </ac:picMkLst>
        </pc:picChg>
        <pc:picChg chg="add mod">
          <ac:chgData name="Arno Sprengers" userId="b3633e5d-240f-4d61-ba25-be96d5f05fd0" providerId="ADAL" clId="{64EDB46A-7AD6-45A2-8857-D37592608C50}" dt="2022-05-08T19:38:24.988" v="1145" actId="1037"/>
          <ac:picMkLst>
            <pc:docMk/>
            <pc:sldMk cId="4041653533" sldId="275"/>
            <ac:picMk id="56" creationId="{49026FF4-A2E8-4952-BE1F-CF2A63A7046B}"/>
          </ac:picMkLst>
        </pc:picChg>
        <pc:picChg chg="add mod modCrop">
          <ac:chgData name="Arno Sprengers" userId="b3633e5d-240f-4d61-ba25-be96d5f05fd0" providerId="ADAL" clId="{64EDB46A-7AD6-45A2-8857-D37592608C50}" dt="2022-05-08T19:38:24.988" v="1145" actId="1037"/>
          <ac:picMkLst>
            <pc:docMk/>
            <pc:sldMk cId="4041653533" sldId="275"/>
            <ac:picMk id="58" creationId="{7DAB395D-2ACF-47BD-8BA7-C4F11507C9F4}"/>
          </ac:picMkLst>
        </pc:picChg>
        <pc:picChg chg="add mod modCrop">
          <ac:chgData name="Arno Sprengers" userId="b3633e5d-240f-4d61-ba25-be96d5f05fd0" providerId="ADAL" clId="{64EDB46A-7AD6-45A2-8857-D37592608C50}" dt="2022-05-08T19:38:24.988" v="1145" actId="1037"/>
          <ac:picMkLst>
            <pc:docMk/>
            <pc:sldMk cId="4041653533" sldId="275"/>
            <ac:picMk id="60" creationId="{433B0B1E-C421-4970-A1EB-7ADA4A0E2DC3}"/>
          </ac:picMkLst>
        </pc:picChg>
        <pc:picChg chg="add mod modCrop">
          <ac:chgData name="Arno Sprengers" userId="b3633e5d-240f-4d61-ba25-be96d5f05fd0" providerId="ADAL" clId="{64EDB46A-7AD6-45A2-8857-D37592608C50}" dt="2022-05-08T19:38:24.988" v="1145" actId="1037"/>
          <ac:picMkLst>
            <pc:docMk/>
            <pc:sldMk cId="4041653533" sldId="275"/>
            <ac:picMk id="62" creationId="{2DA9EE8A-9F80-4BC9-B0C8-28E359F4ED46}"/>
          </ac:picMkLst>
        </pc:picChg>
        <pc:picChg chg="add mod">
          <ac:chgData name="Arno Sprengers" userId="b3633e5d-240f-4d61-ba25-be96d5f05fd0" providerId="ADAL" clId="{64EDB46A-7AD6-45A2-8857-D37592608C50}" dt="2022-05-08T19:38:35.729" v="1152" actId="1035"/>
          <ac:picMkLst>
            <pc:docMk/>
            <pc:sldMk cId="4041653533" sldId="275"/>
            <ac:picMk id="64" creationId="{6644D3CA-D1BC-4D08-B642-A262416F2363}"/>
          </ac:picMkLst>
        </pc:picChg>
        <pc:picChg chg="add del mod">
          <ac:chgData name="Arno Sprengers" userId="b3633e5d-240f-4d61-ba25-be96d5f05fd0" providerId="ADAL" clId="{64EDB46A-7AD6-45A2-8857-D37592608C50}" dt="2022-05-08T19:10:20.182" v="863" actId="478"/>
          <ac:picMkLst>
            <pc:docMk/>
            <pc:sldMk cId="4041653533" sldId="275"/>
            <ac:picMk id="66" creationId="{A81E67A6-97C9-489B-BDFE-1D0D78352C44}"/>
          </ac:picMkLst>
        </pc:picChg>
        <pc:picChg chg="add mod">
          <ac:chgData name="Arno Sprengers" userId="b3633e5d-240f-4d61-ba25-be96d5f05fd0" providerId="ADAL" clId="{64EDB46A-7AD6-45A2-8857-D37592608C50}" dt="2022-05-08T19:38:35.729" v="1152" actId="1035"/>
          <ac:picMkLst>
            <pc:docMk/>
            <pc:sldMk cId="4041653533" sldId="275"/>
            <ac:picMk id="68" creationId="{68260708-848C-46AA-8766-9CD57E5255EE}"/>
          </ac:picMkLst>
        </pc:picChg>
        <pc:picChg chg="add mod modCrop">
          <ac:chgData name="Arno Sprengers" userId="b3633e5d-240f-4d61-ba25-be96d5f05fd0" providerId="ADAL" clId="{64EDB46A-7AD6-45A2-8857-D37592608C50}" dt="2022-05-08T19:38:35.729" v="1152" actId="1035"/>
          <ac:picMkLst>
            <pc:docMk/>
            <pc:sldMk cId="4041653533" sldId="275"/>
            <ac:picMk id="70" creationId="{F7CA51AF-495A-4D6B-986E-674C42978766}"/>
          </ac:picMkLst>
        </pc:picChg>
        <pc:picChg chg="add mod">
          <ac:chgData name="Arno Sprengers" userId="b3633e5d-240f-4d61-ba25-be96d5f05fd0" providerId="ADAL" clId="{64EDB46A-7AD6-45A2-8857-D37592608C50}" dt="2022-05-08T19:40:36.325" v="1295" actId="1076"/>
          <ac:picMkLst>
            <pc:docMk/>
            <pc:sldMk cId="4041653533" sldId="275"/>
            <ac:picMk id="72" creationId="{27DE6EAD-88ED-4984-8065-6C0BF73F9F80}"/>
          </ac:picMkLst>
        </pc:picChg>
        <pc:picChg chg="add mod">
          <ac:chgData name="Arno Sprengers" userId="b3633e5d-240f-4d61-ba25-be96d5f05fd0" providerId="ADAL" clId="{64EDB46A-7AD6-45A2-8857-D37592608C50}" dt="2022-05-08T19:38:35.729" v="1152" actId="1035"/>
          <ac:picMkLst>
            <pc:docMk/>
            <pc:sldMk cId="4041653533" sldId="275"/>
            <ac:picMk id="74" creationId="{A32D9F4A-F515-4590-9CB3-04933A4AA78F}"/>
          </ac:picMkLst>
        </pc:picChg>
        <pc:picChg chg="add mod">
          <ac:chgData name="Arno Sprengers" userId="b3633e5d-240f-4d61-ba25-be96d5f05fd0" providerId="ADAL" clId="{64EDB46A-7AD6-45A2-8857-D37592608C50}" dt="2022-05-08T19:38:35.729" v="1152" actId="1035"/>
          <ac:picMkLst>
            <pc:docMk/>
            <pc:sldMk cId="4041653533" sldId="275"/>
            <ac:picMk id="76" creationId="{F1C41393-F218-44D0-A839-F9148AAAB2B0}"/>
          </ac:picMkLst>
        </pc:picChg>
        <pc:picChg chg="add mod">
          <ac:chgData name="Arno Sprengers" userId="b3633e5d-240f-4d61-ba25-be96d5f05fd0" providerId="ADAL" clId="{64EDB46A-7AD6-45A2-8857-D37592608C50}" dt="2022-05-08T19:38:35.729" v="1152" actId="1035"/>
          <ac:picMkLst>
            <pc:docMk/>
            <pc:sldMk cId="4041653533" sldId="275"/>
            <ac:picMk id="78" creationId="{A2393463-46DC-4212-8725-ABE00203BAC5}"/>
          </ac:picMkLst>
        </pc:picChg>
        <pc:picChg chg="add mod">
          <ac:chgData name="Arno Sprengers" userId="b3633e5d-240f-4d61-ba25-be96d5f05fd0" providerId="ADAL" clId="{64EDB46A-7AD6-45A2-8857-D37592608C50}" dt="2022-05-08T19:38:35.729" v="1152" actId="1035"/>
          <ac:picMkLst>
            <pc:docMk/>
            <pc:sldMk cId="4041653533" sldId="275"/>
            <ac:picMk id="80" creationId="{518096B3-E5EA-46D5-8870-D3ED7D9A4F00}"/>
          </ac:picMkLst>
        </pc:picChg>
        <pc:picChg chg="add mod modCrop">
          <ac:chgData name="Arno Sprengers" userId="b3633e5d-240f-4d61-ba25-be96d5f05fd0" providerId="ADAL" clId="{64EDB46A-7AD6-45A2-8857-D37592608C50}" dt="2022-05-08T19:38:43.927" v="1173" actId="1035"/>
          <ac:picMkLst>
            <pc:docMk/>
            <pc:sldMk cId="4041653533" sldId="275"/>
            <ac:picMk id="82" creationId="{97D020EC-86C5-4000-ACCA-A321C25421F3}"/>
          </ac:picMkLst>
        </pc:picChg>
        <pc:picChg chg="add mod">
          <ac:chgData name="Arno Sprengers" userId="b3633e5d-240f-4d61-ba25-be96d5f05fd0" providerId="ADAL" clId="{64EDB46A-7AD6-45A2-8857-D37592608C50}" dt="2022-05-08T19:38:43.927" v="1173" actId="1035"/>
          <ac:picMkLst>
            <pc:docMk/>
            <pc:sldMk cId="4041653533" sldId="275"/>
            <ac:picMk id="84" creationId="{B8749258-50F5-4103-8249-0A6569723F2B}"/>
          </ac:picMkLst>
        </pc:picChg>
        <pc:picChg chg="add mod">
          <ac:chgData name="Arno Sprengers" userId="b3633e5d-240f-4d61-ba25-be96d5f05fd0" providerId="ADAL" clId="{64EDB46A-7AD6-45A2-8857-D37592608C50}" dt="2022-05-08T19:38:43.927" v="1173" actId="1035"/>
          <ac:picMkLst>
            <pc:docMk/>
            <pc:sldMk cId="4041653533" sldId="275"/>
            <ac:picMk id="86" creationId="{38A0C4F7-A8C8-489F-A92D-D4304081EAB1}"/>
          </ac:picMkLst>
        </pc:picChg>
        <pc:picChg chg="add mod">
          <ac:chgData name="Arno Sprengers" userId="b3633e5d-240f-4d61-ba25-be96d5f05fd0" providerId="ADAL" clId="{64EDB46A-7AD6-45A2-8857-D37592608C50}" dt="2022-05-08T19:38:43.927" v="1173" actId="1035"/>
          <ac:picMkLst>
            <pc:docMk/>
            <pc:sldMk cId="4041653533" sldId="275"/>
            <ac:picMk id="88" creationId="{BD7E52CE-226B-434B-B108-6801B32BE45F}"/>
          </ac:picMkLst>
        </pc:picChg>
        <pc:picChg chg="add mod modCrop">
          <ac:chgData name="Arno Sprengers" userId="b3633e5d-240f-4d61-ba25-be96d5f05fd0" providerId="ADAL" clId="{64EDB46A-7AD6-45A2-8857-D37592608C50}" dt="2022-05-08T19:38:43.927" v="1173" actId="1035"/>
          <ac:picMkLst>
            <pc:docMk/>
            <pc:sldMk cId="4041653533" sldId="275"/>
            <ac:picMk id="90" creationId="{2DDA8E44-1CE8-41C6-808B-B9EADE475798}"/>
          </ac:picMkLst>
        </pc:picChg>
        <pc:picChg chg="add mod">
          <ac:chgData name="Arno Sprengers" userId="b3633e5d-240f-4d61-ba25-be96d5f05fd0" providerId="ADAL" clId="{64EDB46A-7AD6-45A2-8857-D37592608C50}" dt="2022-05-08T19:38:43.927" v="1173" actId="1035"/>
          <ac:picMkLst>
            <pc:docMk/>
            <pc:sldMk cId="4041653533" sldId="275"/>
            <ac:picMk id="92" creationId="{9F88E62D-65CD-476F-85DD-12F62973DD65}"/>
          </ac:picMkLst>
        </pc:picChg>
        <pc:picChg chg="add mod">
          <ac:chgData name="Arno Sprengers" userId="b3633e5d-240f-4d61-ba25-be96d5f05fd0" providerId="ADAL" clId="{64EDB46A-7AD6-45A2-8857-D37592608C50}" dt="2022-05-08T19:38:43.927" v="1173" actId="1035"/>
          <ac:picMkLst>
            <pc:docMk/>
            <pc:sldMk cId="4041653533" sldId="275"/>
            <ac:picMk id="94" creationId="{8C2CF006-D5A5-477D-8713-311157B7BF9D}"/>
          </ac:picMkLst>
        </pc:picChg>
        <pc:picChg chg="add mod">
          <ac:chgData name="Arno Sprengers" userId="b3633e5d-240f-4d61-ba25-be96d5f05fd0" providerId="ADAL" clId="{64EDB46A-7AD6-45A2-8857-D37592608C50}" dt="2022-05-08T19:38:43.927" v="1173" actId="1035"/>
          <ac:picMkLst>
            <pc:docMk/>
            <pc:sldMk cId="4041653533" sldId="275"/>
            <ac:picMk id="96" creationId="{878EA73C-D3B6-4C0C-90DA-DC25073F59E5}"/>
          </ac:picMkLst>
        </pc:picChg>
        <pc:picChg chg="add mod">
          <ac:chgData name="Arno Sprengers" userId="b3633e5d-240f-4d61-ba25-be96d5f05fd0" providerId="ADAL" clId="{64EDB46A-7AD6-45A2-8857-D37592608C50}" dt="2022-05-08T19:38:51.556" v="1192" actId="1035"/>
          <ac:picMkLst>
            <pc:docMk/>
            <pc:sldMk cId="4041653533" sldId="275"/>
            <ac:picMk id="98" creationId="{96D0CBFB-E83A-4CAF-AED3-503DE727A2C6}"/>
          </ac:picMkLst>
        </pc:picChg>
        <pc:picChg chg="add mod">
          <ac:chgData name="Arno Sprengers" userId="b3633e5d-240f-4d61-ba25-be96d5f05fd0" providerId="ADAL" clId="{64EDB46A-7AD6-45A2-8857-D37592608C50}" dt="2022-05-08T19:38:51.556" v="1192" actId="1035"/>
          <ac:picMkLst>
            <pc:docMk/>
            <pc:sldMk cId="4041653533" sldId="275"/>
            <ac:picMk id="100" creationId="{C61EA445-7CC1-41D3-A6D4-263886CC724D}"/>
          </ac:picMkLst>
        </pc:picChg>
        <pc:picChg chg="add mod">
          <ac:chgData name="Arno Sprengers" userId="b3633e5d-240f-4d61-ba25-be96d5f05fd0" providerId="ADAL" clId="{64EDB46A-7AD6-45A2-8857-D37592608C50}" dt="2022-05-08T19:38:51.556" v="1192" actId="1035"/>
          <ac:picMkLst>
            <pc:docMk/>
            <pc:sldMk cId="4041653533" sldId="275"/>
            <ac:picMk id="102" creationId="{FA65CE93-2E02-4BBC-BACC-99CC82C3B11D}"/>
          </ac:picMkLst>
        </pc:picChg>
        <pc:picChg chg="add mod">
          <ac:chgData name="Arno Sprengers" userId="b3633e5d-240f-4d61-ba25-be96d5f05fd0" providerId="ADAL" clId="{64EDB46A-7AD6-45A2-8857-D37592608C50}" dt="2022-05-08T19:38:51.556" v="1192" actId="1035"/>
          <ac:picMkLst>
            <pc:docMk/>
            <pc:sldMk cId="4041653533" sldId="275"/>
            <ac:picMk id="104" creationId="{9C3CCE82-9C45-413A-8420-21561C4B2D73}"/>
          </ac:picMkLst>
        </pc:picChg>
        <pc:picChg chg="add mod">
          <ac:chgData name="Arno Sprengers" userId="b3633e5d-240f-4d61-ba25-be96d5f05fd0" providerId="ADAL" clId="{64EDB46A-7AD6-45A2-8857-D37592608C50}" dt="2022-05-08T19:38:51.556" v="1192" actId="1035"/>
          <ac:picMkLst>
            <pc:docMk/>
            <pc:sldMk cId="4041653533" sldId="275"/>
            <ac:picMk id="106" creationId="{F8BCB263-B9EB-4E27-A984-F59B3A66475B}"/>
          </ac:picMkLst>
        </pc:picChg>
        <pc:picChg chg="add mod">
          <ac:chgData name="Arno Sprengers" userId="b3633e5d-240f-4d61-ba25-be96d5f05fd0" providerId="ADAL" clId="{64EDB46A-7AD6-45A2-8857-D37592608C50}" dt="2022-05-08T19:38:51.556" v="1192" actId="1035"/>
          <ac:picMkLst>
            <pc:docMk/>
            <pc:sldMk cId="4041653533" sldId="275"/>
            <ac:picMk id="108" creationId="{687F5575-73DE-4E32-83B8-59F49F79D61F}"/>
          </ac:picMkLst>
        </pc:picChg>
        <pc:picChg chg="add mod">
          <ac:chgData name="Arno Sprengers" userId="b3633e5d-240f-4d61-ba25-be96d5f05fd0" providerId="ADAL" clId="{64EDB46A-7AD6-45A2-8857-D37592608C50}" dt="2022-05-08T19:38:51.556" v="1192" actId="1035"/>
          <ac:picMkLst>
            <pc:docMk/>
            <pc:sldMk cId="4041653533" sldId="275"/>
            <ac:picMk id="110" creationId="{48FEA06E-9B36-4B6C-9304-C3203604A8C9}"/>
          </ac:picMkLst>
        </pc:picChg>
        <pc:picChg chg="add mod">
          <ac:chgData name="Arno Sprengers" userId="b3633e5d-240f-4d61-ba25-be96d5f05fd0" providerId="ADAL" clId="{64EDB46A-7AD6-45A2-8857-D37592608C50}" dt="2022-05-08T19:38:59.504" v="1213" actId="1035"/>
          <ac:picMkLst>
            <pc:docMk/>
            <pc:sldMk cId="4041653533" sldId="275"/>
            <ac:picMk id="112" creationId="{C725F43F-9F9F-4DFC-A90F-D37CCFD89A30}"/>
          </ac:picMkLst>
        </pc:picChg>
        <pc:picChg chg="add mod">
          <ac:chgData name="Arno Sprengers" userId="b3633e5d-240f-4d61-ba25-be96d5f05fd0" providerId="ADAL" clId="{64EDB46A-7AD6-45A2-8857-D37592608C50}" dt="2022-05-08T19:38:59.504" v="1213" actId="1035"/>
          <ac:picMkLst>
            <pc:docMk/>
            <pc:sldMk cId="4041653533" sldId="275"/>
            <ac:picMk id="114" creationId="{6E8562DD-E26E-43D5-A91A-07D2D3DE0624}"/>
          </ac:picMkLst>
        </pc:picChg>
        <pc:picChg chg="add mod">
          <ac:chgData name="Arno Sprengers" userId="b3633e5d-240f-4d61-ba25-be96d5f05fd0" providerId="ADAL" clId="{64EDB46A-7AD6-45A2-8857-D37592608C50}" dt="2022-05-08T19:38:59.504" v="1213" actId="1035"/>
          <ac:picMkLst>
            <pc:docMk/>
            <pc:sldMk cId="4041653533" sldId="275"/>
            <ac:picMk id="116" creationId="{B3434E0F-ED84-443A-AAF3-24C49F3FCFA3}"/>
          </ac:picMkLst>
        </pc:picChg>
        <pc:picChg chg="add mod modCrop">
          <ac:chgData name="Arno Sprengers" userId="b3633e5d-240f-4d61-ba25-be96d5f05fd0" providerId="ADAL" clId="{64EDB46A-7AD6-45A2-8857-D37592608C50}" dt="2022-05-08T19:38:59.504" v="1213" actId="1035"/>
          <ac:picMkLst>
            <pc:docMk/>
            <pc:sldMk cId="4041653533" sldId="275"/>
            <ac:picMk id="118" creationId="{63BACBDB-BD0A-41DF-8195-D773D0FA1CF0}"/>
          </ac:picMkLst>
        </pc:picChg>
        <pc:picChg chg="add mod">
          <ac:chgData name="Arno Sprengers" userId="b3633e5d-240f-4d61-ba25-be96d5f05fd0" providerId="ADAL" clId="{64EDB46A-7AD6-45A2-8857-D37592608C50}" dt="2022-05-08T19:38:59.504" v="1213" actId="1035"/>
          <ac:picMkLst>
            <pc:docMk/>
            <pc:sldMk cId="4041653533" sldId="275"/>
            <ac:picMk id="120" creationId="{A9D57A42-E632-4865-A976-22895D7CAE91}"/>
          </ac:picMkLst>
        </pc:picChg>
        <pc:picChg chg="add mod">
          <ac:chgData name="Arno Sprengers" userId="b3633e5d-240f-4d61-ba25-be96d5f05fd0" providerId="ADAL" clId="{64EDB46A-7AD6-45A2-8857-D37592608C50}" dt="2022-05-08T19:38:59.504" v="1213" actId="1035"/>
          <ac:picMkLst>
            <pc:docMk/>
            <pc:sldMk cId="4041653533" sldId="275"/>
            <ac:picMk id="122" creationId="{B40CD2B5-0065-49D1-819E-6B6D13766933}"/>
          </ac:picMkLst>
        </pc:picChg>
        <pc:picChg chg="add mod">
          <ac:chgData name="Arno Sprengers" userId="b3633e5d-240f-4d61-ba25-be96d5f05fd0" providerId="ADAL" clId="{64EDB46A-7AD6-45A2-8857-D37592608C50}" dt="2022-05-08T19:39:11.042" v="1244" actId="1035"/>
          <ac:picMkLst>
            <pc:docMk/>
            <pc:sldMk cId="4041653533" sldId="275"/>
            <ac:picMk id="124" creationId="{9EE79B69-5D1B-4E05-9BCC-A9496435A9BC}"/>
          </ac:picMkLst>
        </pc:picChg>
        <pc:picChg chg="add mod">
          <ac:chgData name="Arno Sprengers" userId="b3633e5d-240f-4d61-ba25-be96d5f05fd0" providerId="ADAL" clId="{64EDB46A-7AD6-45A2-8857-D37592608C50}" dt="2022-05-08T19:39:11.042" v="1244" actId="1035"/>
          <ac:picMkLst>
            <pc:docMk/>
            <pc:sldMk cId="4041653533" sldId="275"/>
            <ac:picMk id="126" creationId="{6550D835-FBBB-4DD3-8BEF-E0CA3FE45ADC}"/>
          </ac:picMkLst>
        </pc:picChg>
        <pc:picChg chg="add mod">
          <ac:chgData name="Arno Sprengers" userId="b3633e5d-240f-4d61-ba25-be96d5f05fd0" providerId="ADAL" clId="{64EDB46A-7AD6-45A2-8857-D37592608C50}" dt="2022-05-08T19:39:11.042" v="1244" actId="1035"/>
          <ac:picMkLst>
            <pc:docMk/>
            <pc:sldMk cId="4041653533" sldId="275"/>
            <ac:picMk id="128" creationId="{6AF08F29-CC0D-4E26-9BAE-2DC278C02151}"/>
          </ac:picMkLst>
        </pc:picChg>
        <pc:picChg chg="add mod modCrop">
          <ac:chgData name="Arno Sprengers" userId="b3633e5d-240f-4d61-ba25-be96d5f05fd0" providerId="ADAL" clId="{64EDB46A-7AD6-45A2-8857-D37592608C50}" dt="2022-05-08T19:41:52.701" v="1313" actId="1076"/>
          <ac:picMkLst>
            <pc:docMk/>
            <pc:sldMk cId="4041653533" sldId="275"/>
            <ac:picMk id="130" creationId="{235196AC-435D-4C0C-ADD1-97FE718DE870}"/>
          </ac:picMkLst>
        </pc:picChg>
        <pc:picChg chg="add mod">
          <ac:chgData name="Arno Sprengers" userId="b3633e5d-240f-4d61-ba25-be96d5f05fd0" providerId="ADAL" clId="{64EDB46A-7AD6-45A2-8857-D37592608C50}" dt="2022-05-08T19:39:11.042" v="1244" actId="1035"/>
          <ac:picMkLst>
            <pc:docMk/>
            <pc:sldMk cId="4041653533" sldId="275"/>
            <ac:picMk id="132" creationId="{E2BD8506-40B4-4B99-882D-BC3CE02347A7}"/>
          </ac:picMkLst>
        </pc:picChg>
        <pc:picChg chg="add mod">
          <ac:chgData name="Arno Sprengers" userId="b3633e5d-240f-4d61-ba25-be96d5f05fd0" providerId="ADAL" clId="{64EDB46A-7AD6-45A2-8857-D37592608C50}" dt="2022-05-08T19:39:11.042" v="1244" actId="1035"/>
          <ac:picMkLst>
            <pc:docMk/>
            <pc:sldMk cId="4041653533" sldId="275"/>
            <ac:picMk id="134" creationId="{8FD573E6-CD0A-4B51-8629-79A008B692CC}"/>
          </ac:picMkLst>
        </pc:picChg>
        <pc:picChg chg="add mod">
          <ac:chgData name="Arno Sprengers" userId="b3633e5d-240f-4d61-ba25-be96d5f05fd0" providerId="ADAL" clId="{64EDB46A-7AD6-45A2-8857-D37592608C50}" dt="2022-05-08T19:39:11.042" v="1244" actId="1035"/>
          <ac:picMkLst>
            <pc:docMk/>
            <pc:sldMk cId="4041653533" sldId="275"/>
            <ac:picMk id="136" creationId="{B9894FA3-8A1F-4EFC-9BFB-4846C2CA479D}"/>
          </ac:picMkLst>
        </pc:picChg>
        <pc:picChg chg="add mod">
          <ac:chgData name="Arno Sprengers" userId="b3633e5d-240f-4d61-ba25-be96d5f05fd0" providerId="ADAL" clId="{64EDB46A-7AD6-45A2-8857-D37592608C50}" dt="2022-05-08T19:38:24.988" v="1145" actId="1037"/>
          <ac:picMkLst>
            <pc:docMk/>
            <pc:sldMk cId="4041653533" sldId="275"/>
            <ac:picMk id="138" creationId="{591C8F25-F6C4-444A-BAF2-A43077381DE0}"/>
          </ac:picMkLst>
        </pc:picChg>
      </pc:sldChg>
      <pc:sldChg chg="add del setBg">
        <pc:chgData name="Arno Sprengers" userId="b3633e5d-240f-4d61-ba25-be96d5f05fd0" providerId="ADAL" clId="{64EDB46A-7AD6-45A2-8857-D37592608C50}" dt="2022-05-09T04:49:36.856" v="1320"/>
        <pc:sldMkLst>
          <pc:docMk/>
          <pc:sldMk cId="1867957086" sldId="288"/>
        </pc:sldMkLst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1145583362" sldId="330"/>
        </pc:sldMkLst>
      </pc:sldChg>
      <pc:sldChg chg="modSp add del">
        <pc:chgData name="Arno Sprengers" userId="b3633e5d-240f-4d61-ba25-be96d5f05fd0" providerId="ADAL" clId="{64EDB46A-7AD6-45A2-8857-D37592608C50}" dt="2022-05-09T04:49:36.856" v="1320"/>
        <pc:sldMkLst>
          <pc:docMk/>
          <pc:sldMk cId="2936637728" sldId="336"/>
        </pc:sldMkLst>
        <pc:spChg chg="mod">
          <ac:chgData name="Arno Sprengers" userId="b3633e5d-240f-4d61-ba25-be96d5f05fd0" providerId="ADAL" clId="{64EDB46A-7AD6-45A2-8857-D37592608C50}" dt="2022-05-09T04:49:17.977" v="1314"/>
          <ac:spMkLst>
            <pc:docMk/>
            <pc:sldMk cId="2936637728" sldId="336"/>
            <ac:spMk id="5" creationId="{00000000-0000-0000-0000-000000000000}"/>
          </ac:spMkLst>
        </pc:spChg>
      </pc:sldChg>
      <pc:sldChg chg="modSp add del mod">
        <pc:chgData name="Arno Sprengers" userId="b3633e5d-240f-4d61-ba25-be96d5f05fd0" providerId="ADAL" clId="{64EDB46A-7AD6-45A2-8857-D37592608C50}" dt="2022-05-09T04:49:36.856" v="1320"/>
        <pc:sldMkLst>
          <pc:docMk/>
          <pc:sldMk cId="3823279788" sldId="340"/>
        </pc:sldMkLst>
        <pc:spChg chg="mod">
          <ac:chgData name="Arno Sprengers" userId="b3633e5d-240f-4d61-ba25-be96d5f05fd0" providerId="ADAL" clId="{64EDB46A-7AD6-45A2-8857-D37592608C50}" dt="2022-05-09T04:49:17.977" v="1314"/>
          <ac:spMkLst>
            <pc:docMk/>
            <pc:sldMk cId="3823279788" sldId="340"/>
            <ac:spMk id="5" creationId="{00000000-0000-0000-0000-000000000000}"/>
          </ac:spMkLst>
        </pc:spChg>
        <pc:spChg chg="mod">
          <ac:chgData name="Arno Sprengers" userId="b3633e5d-240f-4d61-ba25-be96d5f05fd0" providerId="ADAL" clId="{64EDB46A-7AD6-45A2-8857-D37592608C50}" dt="2022-05-09T04:49:36.856" v="1320"/>
          <ac:spMkLst>
            <pc:docMk/>
            <pc:sldMk cId="3823279788" sldId="340"/>
            <ac:spMk id="10" creationId="{9632071A-23D2-4DF9-A0A7-9AB86C9B4E86}"/>
          </ac:spMkLst>
        </pc:spChg>
      </pc:sldChg>
      <pc:sldChg chg="modSp add del mod">
        <pc:chgData name="Arno Sprengers" userId="b3633e5d-240f-4d61-ba25-be96d5f05fd0" providerId="ADAL" clId="{64EDB46A-7AD6-45A2-8857-D37592608C50}" dt="2022-05-09T04:49:36.856" v="1320"/>
        <pc:sldMkLst>
          <pc:docMk/>
          <pc:sldMk cId="2713365866" sldId="343"/>
        </pc:sldMkLst>
        <pc:spChg chg="mod">
          <ac:chgData name="Arno Sprengers" userId="b3633e5d-240f-4d61-ba25-be96d5f05fd0" providerId="ADAL" clId="{64EDB46A-7AD6-45A2-8857-D37592608C50}" dt="2022-05-09T04:49:36.856" v="1320"/>
          <ac:spMkLst>
            <pc:docMk/>
            <pc:sldMk cId="2713365866" sldId="343"/>
            <ac:spMk id="3" creationId="{00000000-0000-0000-0000-000000000000}"/>
          </ac:spMkLst>
        </pc:spChg>
        <pc:spChg chg="mod">
          <ac:chgData name="Arno Sprengers" userId="b3633e5d-240f-4d61-ba25-be96d5f05fd0" providerId="ADAL" clId="{64EDB46A-7AD6-45A2-8857-D37592608C50}" dt="2022-05-09T04:49:17.977" v="1314"/>
          <ac:spMkLst>
            <pc:docMk/>
            <pc:sldMk cId="2713365866" sldId="343"/>
            <ac:spMk id="5" creationId="{00000000-0000-0000-0000-000000000000}"/>
          </ac:spMkLst>
        </pc:spChg>
      </pc:sldChg>
      <pc:sldChg chg="add del">
        <pc:chgData name="Arno Sprengers" userId="b3633e5d-240f-4d61-ba25-be96d5f05fd0" providerId="ADAL" clId="{64EDB46A-7AD6-45A2-8857-D37592608C50}" dt="2022-05-09T04:49:36.856" v="1320"/>
        <pc:sldMkLst>
          <pc:docMk/>
          <pc:sldMk cId="2903366378" sldId="344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347"/>
        </pc:sldMkLst>
      </pc:sldChg>
      <pc:sldChg chg="modSp add del">
        <pc:chgData name="Arno Sprengers" userId="b3633e5d-240f-4d61-ba25-be96d5f05fd0" providerId="ADAL" clId="{64EDB46A-7AD6-45A2-8857-D37592608C50}" dt="2022-05-09T04:49:36.856" v="1320"/>
        <pc:sldMkLst>
          <pc:docMk/>
          <pc:sldMk cId="3679158693" sldId="349"/>
        </pc:sldMkLst>
        <pc:spChg chg="mod">
          <ac:chgData name="Arno Sprengers" userId="b3633e5d-240f-4d61-ba25-be96d5f05fd0" providerId="ADAL" clId="{64EDB46A-7AD6-45A2-8857-D37592608C50}" dt="2022-05-09T04:49:17.977" v="1314"/>
          <ac:spMkLst>
            <pc:docMk/>
            <pc:sldMk cId="3679158693" sldId="349"/>
            <ac:spMk id="5" creationId="{00000000-0000-0000-0000-000000000000}"/>
          </ac:spMkLst>
        </pc:spChg>
      </pc:sldChg>
      <pc:sldChg chg="modSp add del">
        <pc:chgData name="Arno Sprengers" userId="b3633e5d-240f-4d61-ba25-be96d5f05fd0" providerId="ADAL" clId="{64EDB46A-7AD6-45A2-8857-D37592608C50}" dt="2022-05-09T04:49:36.856" v="1320"/>
        <pc:sldMkLst>
          <pc:docMk/>
          <pc:sldMk cId="1408257491" sldId="350"/>
        </pc:sldMkLst>
        <pc:spChg chg="mod">
          <ac:chgData name="Arno Sprengers" userId="b3633e5d-240f-4d61-ba25-be96d5f05fd0" providerId="ADAL" clId="{64EDB46A-7AD6-45A2-8857-D37592608C50}" dt="2022-05-09T04:49:17.977" v="1314"/>
          <ac:spMkLst>
            <pc:docMk/>
            <pc:sldMk cId="1408257491" sldId="350"/>
            <ac:spMk id="5" creationId="{00000000-0000-0000-0000-000000000000}"/>
          </ac:spMkLst>
        </pc:spChg>
      </pc:sldChg>
      <pc:sldChg chg="modSp add del mod">
        <pc:chgData name="Arno Sprengers" userId="b3633e5d-240f-4d61-ba25-be96d5f05fd0" providerId="ADAL" clId="{64EDB46A-7AD6-45A2-8857-D37592608C50}" dt="2022-05-09T04:49:36.856" v="1320"/>
        <pc:sldMkLst>
          <pc:docMk/>
          <pc:sldMk cId="2464052807" sldId="351"/>
        </pc:sldMkLst>
        <pc:spChg chg="mod">
          <ac:chgData name="Arno Sprengers" userId="b3633e5d-240f-4d61-ba25-be96d5f05fd0" providerId="ADAL" clId="{64EDB46A-7AD6-45A2-8857-D37592608C50}" dt="2022-05-09T04:49:36.856" v="1320"/>
          <ac:spMkLst>
            <pc:docMk/>
            <pc:sldMk cId="2464052807" sldId="351"/>
            <ac:spMk id="3" creationId="{00000000-0000-0000-0000-000000000000}"/>
          </ac:spMkLst>
        </pc:spChg>
        <pc:spChg chg="mod">
          <ac:chgData name="Arno Sprengers" userId="b3633e5d-240f-4d61-ba25-be96d5f05fd0" providerId="ADAL" clId="{64EDB46A-7AD6-45A2-8857-D37592608C50}" dt="2022-05-09T04:49:17.977" v="1314"/>
          <ac:spMkLst>
            <pc:docMk/>
            <pc:sldMk cId="2464052807" sldId="351"/>
            <ac:spMk id="5" creationId="{00000000-0000-0000-0000-000000000000}"/>
          </ac:spMkLst>
        </pc:spChg>
      </pc:sldChg>
      <pc:sldChg chg="add del">
        <pc:chgData name="Arno Sprengers" userId="b3633e5d-240f-4d61-ba25-be96d5f05fd0" providerId="ADAL" clId="{64EDB46A-7AD6-45A2-8857-D37592608C50}" dt="2022-05-09T04:49:36.856" v="1320"/>
        <pc:sldMkLst>
          <pc:docMk/>
          <pc:sldMk cId="2084536587" sldId="354"/>
        </pc:sldMkLst>
      </pc:sldChg>
      <pc:sldChg chg="modSp add del">
        <pc:chgData name="Arno Sprengers" userId="b3633e5d-240f-4d61-ba25-be96d5f05fd0" providerId="ADAL" clId="{64EDB46A-7AD6-45A2-8857-D37592608C50}" dt="2022-05-09T04:49:36.856" v="1320"/>
        <pc:sldMkLst>
          <pc:docMk/>
          <pc:sldMk cId="2320070486" sldId="355"/>
        </pc:sldMkLst>
        <pc:spChg chg="mod">
          <ac:chgData name="Arno Sprengers" userId="b3633e5d-240f-4d61-ba25-be96d5f05fd0" providerId="ADAL" clId="{64EDB46A-7AD6-45A2-8857-D37592608C50}" dt="2022-05-09T04:49:17.977" v="1314"/>
          <ac:spMkLst>
            <pc:docMk/>
            <pc:sldMk cId="2320070486" sldId="355"/>
            <ac:spMk id="5" creationId="{00000000-0000-0000-0000-000000000000}"/>
          </ac:spMkLst>
        </pc:spChg>
      </pc:sldChg>
      <pc:sldChg chg="modSp add del">
        <pc:chgData name="Arno Sprengers" userId="b3633e5d-240f-4d61-ba25-be96d5f05fd0" providerId="ADAL" clId="{64EDB46A-7AD6-45A2-8857-D37592608C50}" dt="2022-05-09T04:49:36.856" v="1320"/>
        <pc:sldMkLst>
          <pc:docMk/>
          <pc:sldMk cId="2617430824" sldId="356"/>
        </pc:sldMkLst>
        <pc:spChg chg="mod">
          <ac:chgData name="Arno Sprengers" userId="b3633e5d-240f-4d61-ba25-be96d5f05fd0" providerId="ADAL" clId="{64EDB46A-7AD6-45A2-8857-D37592608C50}" dt="2022-05-09T04:49:17.977" v="1314"/>
          <ac:spMkLst>
            <pc:docMk/>
            <pc:sldMk cId="2617430824" sldId="356"/>
            <ac:spMk id="5" creationId="{00000000-0000-0000-0000-000000000000}"/>
          </ac:spMkLst>
        </pc:spChg>
      </pc:sldChg>
      <pc:sldChg chg="modSp add del">
        <pc:chgData name="Arno Sprengers" userId="b3633e5d-240f-4d61-ba25-be96d5f05fd0" providerId="ADAL" clId="{64EDB46A-7AD6-45A2-8857-D37592608C50}" dt="2022-05-09T04:49:36.856" v="1320"/>
        <pc:sldMkLst>
          <pc:docMk/>
          <pc:sldMk cId="132976504" sldId="357"/>
        </pc:sldMkLst>
        <pc:spChg chg="mod">
          <ac:chgData name="Arno Sprengers" userId="b3633e5d-240f-4d61-ba25-be96d5f05fd0" providerId="ADAL" clId="{64EDB46A-7AD6-45A2-8857-D37592608C50}" dt="2022-05-09T04:49:17.977" v="1314"/>
          <ac:spMkLst>
            <pc:docMk/>
            <pc:sldMk cId="132976504" sldId="357"/>
            <ac:spMk id="5" creationId="{00000000-0000-0000-0000-000000000000}"/>
          </ac:spMkLst>
        </pc:spChg>
      </pc:sldChg>
      <pc:sldChg chg="modSp add del mod">
        <pc:chgData name="Arno Sprengers" userId="b3633e5d-240f-4d61-ba25-be96d5f05fd0" providerId="ADAL" clId="{64EDB46A-7AD6-45A2-8857-D37592608C50}" dt="2022-05-09T04:49:36.856" v="1320"/>
        <pc:sldMkLst>
          <pc:docMk/>
          <pc:sldMk cId="564444722" sldId="358"/>
        </pc:sldMkLst>
        <pc:spChg chg="mod">
          <ac:chgData name="Arno Sprengers" userId="b3633e5d-240f-4d61-ba25-be96d5f05fd0" providerId="ADAL" clId="{64EDB46A-7AD6-45A2-8857-D37592608C50}" dt="2022-05-09T04:49:17.977" v="1314"/>
          <ac:spMkLst>
            <pc:docMk/>
            <pc:sldMk cId="564444722" sldId="358"/>
            <ac:spMk id="5" creationId="{00000000-0000-0000-0000-000000000000}"/>
          </ac:spMkLst>
        </pc:spChg>
        <pc:spChg chg="mod">
          <ac:chgData name="Arno Sprengers" userId="b3633e5d-240f-4d61-ba25-be96d5f05fd0" providerId="ADAL" clId="{64EDB46A-7AD6-45A2-8857-D37592608C50}" dt="2022-05-09T04:49:36.856" v="1320"/>
          <ac:spMkLst>
            <pc:docMk/>
            <pc:sldMk cId="564444722" sldId="358"/>
            <ac:spMk id="10" creationId="{9632071A-23D2-4DF9-A0A7-9AB86C9B4E86}"/>
          </ac:spMkLst>
        </pc:spChg>
      </pc:sldChg>
      <pc:sldChg chg="modSp modAnim">
        <pc:chgData name="Arno Sprengers" userId="b3633e5d-240f-4d61-ba25-be96d5f05fd0" providerId="ADAL" clId="{64EDB46A-7AD6-45A2-8857-D37592608C50}" dt="2022-05-10T11:33:53.115" v="1453"/>
        <pc:sldMkLst>
          <pc:docMk/>
          <pc:sldMk cId="2528905633" sldId="360"/>
        </pc:sldMkLst>
        <pc:spChg chg="mod">
          <ac:chgData name="Arno Sprengers" userId="b3633e5d-240f-4d61-ba25-be96d5f05fd0" providerId="ADAL" clId="{64EDB46A-7AD6-45A2-8857-D37592608C50}" dt="2022-05-10T11:16:57.799" v="1444"/>
          <ac:spMkLst>
            <pc:docMk/>
            <pc:sldMk cId="2528905633" sldId="360"/>
            <ac:spMk id="5" creationId="{6AE467D8-F269-4F5E-98EC-83AFEF2269F2}"/>
          </ac:spMkLst>
        </pc:spChg>
      </pc:sldChg>
      <pc:sldChg chg="delSp modSp mod delAnim">
        <pc:chgData name="Arno Sprengers" userId="b3633e5d-240f-4d61-ba25-be96d5f05fd0" providerId="ADAL" clId="{64EDB46A-7AD6-45A2-8857-D37592608C50}" dt="2022-05-10T11:31:20.674" v="1450" actId="478"/>
        <pc:sldMkLst>
          <pc:docMk/>
          <pc:sldMk cId="992282245" sldId="361"/>
        </pc:sldMkLst>
        <pc:spChg chg="del mod">
          <ac:chgData name="Arno Sprengers" userId="b3633e5d-240f-4d61-ba25-be96d5f05fd0" providerId="ADAL" clId="{64EDB46A-7AD6-45A2-8857-D37592608C50}" dt="2022-05-10T11:31:06.559" v="1447" actId="478"/>
          <ac:spMkLst>
            <pc:docMk/>
            <pc:sldMk cId="992282245" sldId="361"/>
            <ac:spMk id="44" creationId="{62E9A2CA-FD79-4755-92B1-12F4A166E0B3}"/>
          </ac:spMkLst>
        </pc:spChg>
        <pc:spChg chg="del">
          <ac:chgData name="Arno Sprengers" userId="b3633e5d-240f-4d61-ba25-be96d5f05fd0" providerId="ADAL" clId="{64EDB46A-7AD6-45A2-8857-D37592608C50}" dt="2022-05-10T11:31:10.771" v="1448" actId="478"/>
          <ac:spMkLst>
            <pc:docMk/>
            <pc:sldMk cId="992282245" sldId="361"/>
            <ac:spMk id="45" creationId="{8239E0C6-E1B3-4FDD-9B5B-93B4151CF7A3}"/>
          </ac:spMkLst>
        </pc:spChg>
        <pc:spChg chg="del">
          <ac:chgData name="Arno Sprengers" userId="b3633e5d-240f-4d61-ba25-be96d5f05fd0" providerId="ADAL" clId="{64EDB46A-7AD6-45A2-8857-D37592608C50}" dt="2022-05-10T11:31:15.310" v="1449" actId="478"/>
          <ac:spMkLst>
            <pc:docMk/>
            <pc:sldMk cId="992282245" sldId="361"/>
            <ac:spMk id="46" creationId="{565D8641-0DD6-4994-BD0A-4EA4B049802C}"/>
          </ac:spMkLst>
        </pc:spChg>
        <pc:spChg chg="del">
          <ac:chgData name="Arno Sprengers" userId="b3633e5d-240f-4d61-ba25-be96d5f05fd0" providerId="ADAL" clId="{64EDB46A-7AD6-45A2-8857-D37592608C50}" dt="2022-05-10T11:31:20.674" v="1450" actId="478"/>
          <ac:spMkLst>
            <pc:docMk/>
            <pc:sldMk cId="992282245" sldId="361"/>
            <ac:spMk id="47" creationId="{4BA46F53-5FD6-4472-9860-C4B618474A50}"/>
          </ac:spMkLst>
        </pc:spChg>
      </pc:sldChg>
      <pc:sldChg chg="modSp modAnim">
        <pc:chgData name="Arno Sprengers" userId="b3633e5d-240f-4d61-ba25-be96d5f05fd0" providerId="ADAL" clId="{64EDB46A-7AD6-45A2-8857-D37592608C50}" dt="2022-05-10T11:29:48.376" v="1445"/>
        <pc:sldMkLst>
          <pc:docMk/>
          <pc:sldMk cId="3100603784" sldId="362"/>
        </pc:sldMkLst>
        <pc:spChg chg="mod">
          <ac:chgData name="Arno Sprengers" userId="b3633e5d-240f-4d61-ba25-be96d5f05fd0" providerId="ADAL" clId="{64EDB46A-7AD6-45A2-8857-D37592608C50}" dt="2022-05-10T11:15:19.353" v="1443" actId="20577"/>
          <ac:spMkLst>
            <pc:docMk/>
            <pc:sldMk cId="3100603784" sldId="362"/>
            <ac:spMk id="7" creationId="{C39BCEF9-04C2-44FD-84FC-8FC14E17D027}"/>
          </ac:spMkLst>
        </pc:spChg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2519945021" sldId="363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693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799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865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936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016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045"/>
        </pc:sldMkLst>
      </pc:sldChg>
      <pc:sldChg chg="addSp delSp modSp add mod delAnim modAnim">
        <pc:chgData name="Arno Sprengers" userId="b3633e5d-240f-4d61-ba25-be96d5f05fd0" providerId="ADAL" clId="{64EDB46A-7AD6-45A2-8857-D37592608C50}" dt="2022-05-10T13:30:02.327" v="1466" actId="21"/>
        <pc:sldMkLst>
          <pc:docMk/>
          <pc:sldMk cId="0" sldId="1050"/>
        </pc:sldMkLst>
        <pc:picChg chg="add del mod">
          <ac:chgData name="Arno Sprengers" userId="b3633e5d-240f-4d61-ba25-be96d5f05fd0" providerId="ADAL" clId="{64EDB46A-7AD6-45A2-8857-D37592608C50}" dt="2022-05-10T13:30:02.327" v="1466" actId="21"/>
          <ac:picMkLst>
            <pc:docMk/>
            <pc:sldMk cId="0" sldId="1050"/>
            <ac:picMk id="2" creationId="{2A861A56-149E-4BFF-8906-7A09AE6997B4}"/>
          </ac:picMkLst>
        </pc:picChg>
        <pc:picChg chg="del">
          <ac:chgData name="Arno Sprengers" userId="b3633e5d-240f-4d61-ba25-be96d5f05fd0" providerId="ADAL" clId="{64EDB46A-7AD6-45A2-8857-D37592608C50}" dt="2022-05-10T13:11:01.379" v="1459" actId="478"/>
          <ac:picMkLst>
            <pc:docMk/>
            <pc:sldMk cId="0" sldId="1050"/>
            <ac:picMk id="4" creationId="{68494D7A-2F4F-40D4-AF8A-0E22CAE498D2}"/>
          </ac:picMkLst>
        </pc:picChg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086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096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116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133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138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153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163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165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189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196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222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234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325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329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330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335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356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454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754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755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756"/>
        </pc:sldMkLst>
      </pc:sldChg>
      <pc:sldChg chg="add">
        <pc:chgData name="Arno Sprengers" userId="b3633e5d-240f-4d61-ba25-be96d5f05fd0" providerId="ADAL" clId="{64EDB46A-7AD6-45A2-8857-D37592608C50}" dt="2022-05-10T13:09:53.361" v="1458"/>
        <pc:sldMkLst>
          <pc:docMk/>
          <pc:sldMk cId="0" sldId="1757"/>
        </pc:sldMkLst>
      </pc:sldChg>
      <pc:sldChg chg="addSp delSp modSp new mod delAnim modAnim">
        <pc:chgData name="Arno Sprengers" userId="b3633e5d-240f-4d61-ba25-be96d5f05fd0" providerId="ADAL" clId="{64EDB46A-7AD6-45A2-8857-D37592608C50}" dt="2022-05-10T13:41:53.949" v="1486"/>
        <pc:sldMkLst>
          <pc:docMk/>
          <pc:sldMk cId="617656913" sldId="1758"/>
        </pc:sldMkLst>
        <pc:spChg chg="del">
          <ac:chgData name="Arno Sprengers" userId="b3633e5d-240f-4d61-ba25-be96d5f05fd0" providerId="ADAL" clId="{64EDB46A-7AD6-45A2-8857-D37592608C50}" dt="2022-05-10T13:41:31.468" v="1482"/>
          <ac:spMkLst>
            <pc:docMk/>
            <pc:sldMk cId="617656913" sldId="1758"/>
            <ac:spMk id="2" creationId="{6AD43F8F-D4EB-40BA-9999-38EF43D756DC}"/>
          </ac:spMkLst>
        </pc:spChg>
        <pc:picChg chg="add del mod">
          <ac:chgData name="Arno Sprengers" userId="b3633e5d-240f-4d61-ba25-be96d5f05fd0" providerId="ADAL" clId="{64EDB46A-7AD6-45A2-8857-D37592608C50}" dt="2022-05-10T13:41:02.568" v="1481" actId="478"/>
          <ac:picMkLst>
            <pc:docMk/>
            <pc:sldMk cId="617656913" sldId="1758"/>
            <ac:picMk id="3" creationId="{2E9B5762-AC56-496C-BE76-694926895579}"/>
          </ac:picMkLst>
        </pc:picChg>
        <pc:picChg chg="add mod">
          <ac:chgData name="Arno Sprengers" userId="b3633e5d-240f-4d61-ba25-be96d5f05fd0" providerId="ADAL" clId="{64EDB46A-7AD6-45A2-8857-D37592608C50}" dt="2022-05-10T13:41:38.294" v="1484" actId="14100"/>
          <ac:picMkLst>
            <pc:docMk/>
            <pc:sldMk cId="617656913" sldId="1758"/>
            <ac:picMk id="4" creationId="{868BE779-5F58-473F-88C4-AD4D2FB62D33}"/>
          </ac:picMkLst>
        </pc:picChg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3336924431" sldId="6382"/>
        </pc:sldMkLst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210356555" sldId="6403"/>
        </pc:sldMkLst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634914248" sldId="6404"/>
        </pc:sldMkLst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1228002470" sldId="6405"/>
        </pc:sldMkLst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3496535031" sldId="6406"/>
        </pc:sldMkLst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3711653006" sldId="6407"/>
        </pc:sldMkLst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959232939" sldId="6408"/>
        </pc:sldMkLst>
      </pc:sldChg>
      <pc:sldChg chg="modSp add del">
        <pc:chgData name="Arno Sprengers" userId="b3633e5d-240f-4d61-ba25-be96d5f05fd0" providerId="ADAL" clId="{64EDB46A-7AD6-45A2-8857-D37592608C50}" dt="2022-05-10T13:07:27.834" v="1457"/>
        <pc:sldMkLst>
          <pc:docMk/>
          <pc:sldMk cId="1288350732" sldId="6409"/>
        </pc:sldMkLst>
        <pc:graphicFrameChg chg="mod">
          <ac:chgData name="Arno Sprengers" userId="b3633e5d-240f-4d61-ba25-be96d5f05fd0" providerId="ADAL" clId="{64EDB46A-7AD6-45A2-8857-D37592608C50}" dt="2022-05-10T13:07:04.469" v="1456"/>
          <ac:graphicFrameMkLst>
            <pc:docMk/>
            <pc:sldMk cId="1288350732" sldId="6409"/>
            <ac:graphicFrameMk id="31" creationId="{6AE2022E-3574-4B2D-B005-DEE5887B9EB9}"/>
          </ac:graphicFrameMkLst>
        </pc:graphicFrameChg>
      </pc:sldChg>
      <pc:sldChg chg="modSp add del">
        <pc:chgData name="Arno Sprengers" userId="b3633e5d-240f-4d61-ba25-be96d5f05fd0" providerId="ADAL" clId="{64EDB46A-7AD6-45A2-8857-D37592608C50}" dt="2022-05-10T13:07:27.834" v="1457"/>
        <pc:sldMkLst>
          <pc:docMk/>
          <pc:sldMk cId="3465768969" sldId="6410"/>
        </pc:sldMkLst>
        <pc:graphicFrameChg chg="mod">
          <ac:chgData name="Arno Sprengers" userId="b3633e5d-240f-4d61-ba25-be96d5f05fd0" providerId="ADAL" clId="{64EDB46A-7AD6-45A2-8857-D37592608C50}" dt="2022-05-10T13:07:04.469" v="1456"/>
          <ac:graphicFrameMkLst>
            <pc:docMk/>
            <pc:sldMk cId="3465768969" sldId="6410"/>
            <ac:graphicFrameMk id="31" creationId="{6AE2022E-3574-4B2D-B005-DEE5887B9EB9}"/>
          </ac:graphicFrameMkLst>
        </pc:graphicFrameChg>
      </pc:sldChg>
      <pc:sldChg chg="modSp add del">
        <pc:chgData name="Arno Sprengers" userId="b3633e5d-240f-4d61-ba25-be96d5f05fd0" providerId="ADAL" clId="{64EDB46A-7AD6-45A2-8857-D37592608C50}" dt="2022-05-10T13:07:27.834" v="1457"/>
        <pc:sldMkLst>
          <pc:docMk/>
          <pc:sldMk cId="3269447232" sldId="6411"/>
        </pc:sldMkLst>
        <pc:graphicFrameChg chg="mod">
          <ac:chgData name="Arno Sprengers" userId="b3633e5d-240f-4d61-ba25-be96d5f05fd0" providerId="ADAL" clId="{64EDB46A-7AD6-45A2-8857-D37592608C50}" dt="2022-05-10T13:07:04.469" v="1456"/>
          <ac:graphicFrameMkLst>
            <pc:docMk/>
            <pc:sldMk cId="3269447232" sldId="6411"/>
            <ac:graphicFrameMk id="31" creationId="{6AE2022E-3574-4B2D-B005-DEE5887B9EB9}"/>
          </ac:graphicFrameMkLst>
        </pc:graphicFrameChg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3384370567" sldId="6412"/>
        </pc:sldMkLst>
      </pc:sldChg>
      <pc:sldChg chg="modSp add del">
        <pc:chgData name="Arno Sprengers" userId="b3633e5d-240f-4d61-ba25-be96d5f05fd0" providerId="ADAL" clId="{64EDB46A-7AD6-45A2-8857-D37592608C50}" dt="2022-05-10T13:07:27.834" v="1457"/>
        <pc:sldMkLst>
          <pc:docMk/>
          <pc:sldMk cId="1629172887" sldId="6413"/>
        </pc:sldMkLst>
        <pc:graphicFrameChg chg="mod">
          <ac:chgData name="Arno Sprengers" userId="b3633e5d-240f-4d61-ba25-be96d5f05fd0" providerId="ADAL" clId="{64EDB46A-7AD6-45A2-8857-D37592608C50}" dt="2022-05-10T13:07:04.469" v="1456"/>
          <ac:graphicFrameMkLst>
            <pc:docMk/>
            <pc:sldMk cId="1629172887" sldId="6413"/>
            <ac:graphicFrameMk id="31" creationId="{6AE2022E-3574-4B2D-B005-DEE5887B9EB9}"/>
          </ac:graphicFrameMkLst>
        </pc:graphicFrameChg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1130182954" sldId="6414"/>
        </pc:sldMkLst>
      </pc:sldChg>
      <pc:sldChg chg="modSp add del">
        <pc:chgData name="Arno Sprengers" userId="b3633e5d-240f-4d61-ba25-be96d5f05fd0" providerId="ADAL" clId="{64EDB46A-7AD6-45A2-8857-D37592608C50}" dt="2022-05-10T13:07:27.834" v="1457"/>
        <pc:sldMkLst>
          <pc:docMk/>
          <pc:sldMk cId="316584536" sldId="6415"/>
        </pc:sldMkLst>
        <pc:graphicFrameChg chg="mod">
          <ac:chgData name="Arno Sprengers" userId="b3633e5d-240f-4d61-ba25-be96d5f05fd0" providerId="ADAL" clId="{64EDB46A-7AD6-45A2-8857-D37592608C50}" dt="2022-05-10T13:07:04.469" v="1456"/>
          <ac:graphicFrameMkLst>
            <pc:docMk/>
            <pc:sldMk cId="316584536" sldId="6415"/>
            <ac:graphicFrameMk id="31" creationId="{6AE2022E-3574-4B2D-B005-DEE5887B9EB9}"/>
          </ac:graphicFrameMkLst>
        </pc:graphicFrameChg>
      </pc:sldChg>
      <pc:sldChg chg="add del">
        <pc:chgData name="Arno Sprengers" userId="b3633e5d-240f-4d61-ba25-be96d5f05fd0" providerId="ADAL" clId="{64EDB46A-7AD6-45A2-8857-D37592608C50}" dt="2022-05-10T13:07:27.834" v="1457"/>
        <pc:sldMkLst>
          <pc:docMk/>
          <pc:sldMk cId="3385938732" sldId="6416"/>
        </pc:sldMkLst>
      </pc:sldChg>
      <pc:sldMasterChg chg="modSldLayout">
        <pc:chgData name="Arno Sprengers" userId="b3633e5d-240f-4d61-ba25-be96d5f05fd0" providerId="ADAL" clId="{64EDB46A-7AD6-45A2-8857-D37592608C50}" dt="2022-04-15T16:31:15.718" v="121" actId="113"/>
        <pc:sldMasterMkLst>
          <pc:docMk/>
          <pc:sldMasterMk cId="1242637123" sldId="2147483648"/>
        </pc:sldMasterMkLst>
        <pc:sldLayoutChg chg="modSp">
          <pc:chgData name="Arno Sprengers" userId="b3633e5d-240f-4d61-ba25-be96d5f05fd0" providerId="ADAL" clId="{64EDB46A-7AD6-45A2-8857-D37592608C50}" dt="2022-04-15T16:31:15.718" v="121" actId="113"/>
          <pc:sldLayoutMkLst>
            <pc:docMk/>
            <pc:sldMasterMk cId="1242637123" sldId="2147483648"/>
            <pc:sldLayoutMk cId="723380080" sldId="2147483650"/>
          </pc:sldLayoutMkLst>
          <pc:spChg chg="mod">
            <ac:chgData name="Arno Sprengers" userId="b3633e5d-240f-4d61-ba25-be96d5f05fd0" providerId="ADAL" clId="{64EDB46A-7AD6-45A2-8857-D37592608C50}" dt="2022-04-15T16:31:15.718" v="121" actId="113"/>
            <ac:spMkLst>
              <pc:docMk/>
              <pc:sldMasterMk cId="1242637123" sldId="2147483648"/>
              <pc:sldLayoutMk cId="723380080" sldId="2147483650"/>
              <ac:spMk id="2" creationId="{E9282AD9-F985-49E3-AF3F-D3DBDBAEFF63}"/>
            </ac:spMkLst>
          </pc:spChg>
        </pc:sldLayoutChg>
      </pc:sldMasterChg>
      <pc:sldMasterChg chg="new mod addSldLayout">
        <pc:chgData name="Arno Sprengers" userId="b3633e5d-240f-4d61-ba25-be96d5f05fd0" providerId="ADAL" clId="{64EDB46A-7AD6-45A2-8857-D37592608C50}" dt="2022-04-15T16:31:28.367" v="122" actId="6938"/>
        <pc:sldMasterMkLst>
          <pc:docMk/>
          <pc:sldMasterMk cId="3859552200" sldId="2147483684"/>
        </pc:sldMasterMkLst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3573260476" sldId="2147483685"/>
          </pc:sldLayoutMkLst>
        </pc:sldLayoutChg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1459810292" sldId="2147483686"/>
          </pc:sldLayoutMkLst>
        </pc:sldLayoutChg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2600261506" sldId="2147483687"/>
          </pc:sldLayoutMkLst>
        </pc:sldLayoutChg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3488490690" sldId="2147483688"/>
          </pc:sldLayoutMkLst>
        </pc:sldLayoutChg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2622369664" sldId="2147483689"/>
          </pc:sldLayoutMkLst>
        </pc:sldLayoutChg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2645273938" sldId="2147483690"/>
          </pc:sldLayoutMkLst>
        </pc:sldLayoutChg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3833480509" sldId="2147483691"/>
          </pc:sldLayoutMkLst>
        </pc:sldLayoutChg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1829912173" sldId="2147483692"/>
          </pc:sldLayoutMkLst>
        </pc:sldLayoutChg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3578816441" sldId="2147483693"/>
          </pc:sldLayoutMkLst>
        </pc:sldLayoutChg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2757002114" sldId="2147483694"/>
          </pc:sldLayoutMkLst>
        </pc:sldLayoutChg>
        <pc:sldLayoutChg chg="new replId">
          <pc:chgData name="Arno Sprengers" userId="b3633e5d-240f-4d61-ba25-be96d5f05fd0" providerId="ADAL" clId="{64EDB46A-7AD6-45A2-8857-D37592608C50}" dt="2022-04-15T16:31:28.367" v="122" actId="6938"/>
          <pc:sldLayoutMkLst>
            <pc:docMk/>
            <pc:sldMasterMk cId="3859552200" sldId="2147483684"/>
            <pc:sldLayoutMk cId="2963430297" sldId="2147483695"/>
          </pc:sldLayoutMkLst>
        </pc:sldLayoutChg>
      </pc:sldMasterChg>
    </pc:docChg>
  </pc:docChgLst>
  <pc:docChgLst>
    <pc:chgData name="jeroen" userId="S::jeroen_vorstlearningdevelopment.nl#ext#@knowledgesharingcentre.onmicrosoft.com::b8f52c7f-1841-40f8-8f92-72b711465856" providerId="AD" clId="Web-{FC95025E-8A9C-4DF7-B2CE-08BB801B869A}"/>
    <pc:docChg chg="modSld">
      <pc:chgData name="jeroen" userId="S::jeroen_vorstlearningdevelopment.nl#ext#@knowledgesharingcentre.onmicrosoft.com::b8f52c7f-1841-40f8-8f92-72b711465856" providerId="AD" clId="Web-{FC95025E-8A9C-4DF7-B2CE-08BB801B869A}" dt="2022-04-29T07:26:29.382" v="0" actId="20577"/>
      <pc:docMkLst>
        <pc:docMk/>
      </pc:docMkLst>
      <pc:sldChg chg="modSp">
        <pc:chgData name="jeroen" userId="S::jeroen_vorstlearningdevelopment.nl#ext#@knowledgesharingcentre.onmicrosoft.com::b8f52c7f-1841-40f8-8f92-72b711465856" providerId="AD" clId="Web-{FC95025E-8A9C-4DF7-B2CE-08BB801B869A}" dt="2022-04-29T07:26:29.382" v="0" actId="20577"/>
        <pc:sldMkLst>
          <pc:docMk/>
          <pc:sldMk cId="3150504194" sldId="258"/>
        </pc:sldMkLst>
        <pc:spChg chg="mod">
          <ac:chgData name="jeroen" userId="S::jeroen_vorstlearningdevelopment.nl#ext#@knowledgesharingcentre.onmicrosoft.com::b8f52c7f-1841-40f8-8f92-72b711465856" providerId="AD" clId="Web-{FC95025E-8A9C-4DF7-B2CE-08BB801B869A}" dt="2022-04-29T07:26:29.382" v="0" actId="20577"/>
          <ac:spMkLst>
            <pc:docMk/>
            <pc:sldMk cId="3150504194" sldId="258"/>
            <ac:spMk id="6" creationId="{01202F8F-E5CF-43B9-B5A6-FB805D7DE11E}"/>
          </ac:spMkLst>
        </pc:spChg>
      </pc:sldChg>
    </pc:docChg>
  </pc:docChgLst>
  <pc:docChgLst>
    <pc:chgData name="Arno Sprengers" userId="S::arno.sprengers@knowledgesharingcentre.onmicrosoft.com::b3633e5d-240f-4d61-ba25-be96d5f05fd0" providerId="AD" clId="Web-{85BB0CDA-EF8E-4182-84FE-46D778660E07}"/>
    <pc:docChg chg="modSld">
      <pc:chgData name="Arno Sprengers" userId="S::arno.sprengers@knowledgesharingcentre.onmicrosoft.com::b3633e5d-240f-4d61-ba25-be96d5f05fd0" providerId="AD" clId="Web-{85BB0CDA-EF8E-4182-84FE-46D778660E07}" dt="2022-05-08T14:30:33.906" v="0" actId="20577"/>
      <pc:docMkLst>
        <pc:docMk/>
      </pc:docMkLst>
      <pc:sldChg chg="modSp">
        <pc:chgData name="Arno Sprengers" userId="S::arno.sprengers@knowledgesharingcentre.onmicrosoft.com::b3633e5d-240f-4d61-ba25-be96d5f05fd0" providerId="AD" clId="Web-{85BB0CDA-EF8E-4182-84FE-46D778660E07}" dt="2022-05-08T14:30:33.906" v="0" actId="20577"/>
        <pc:sldMkLst>
          <pc:docMk/>
          <pc:sldMk cId="3289162447" sldId="260"/>
        </pc:sldMkLst>
        <pc:spChg chg="mod">
          <ac:chgData name="Arno Sprengers" userId="S::arno.sprengers@knowledgesharingcentre.onmicrosoft.com::b3633e5d-240f-4d61-ba25-be96d5f05fd0" providerId="AD" clId="Web-{85BB0CDA-EF8E-4182-84FE-46D778660E07}" dt="2022-05-08T14:30:33.906" v="0" actId="20577"/>
          <ac:spMkLst>
            <pc:docMk/>
            <pc:sldMk cId="3289162447" sldId="260"/>
            <ac:spMk id="6" creationId="{01202F8F-E5CF-43B9-B5A6-FB805D7DE11E}"/>
          </ac:spMkLst>
        </pc:spChg>
      </pc:sldChg>
    </pc:docChg>
  </pc:docChgLst>
  <pc:docChgLst>
    <pc:chgData name="Arno Sprengers" userId="S::arno.sprengers@knowledgesharingcentre.onmicrosoft.com::b3633e5d-240f-4d61-ba25-be96d5f05fd0" providerId="AD" clId="Web-{27D14F3D-B2B6-4694-AE36-B7CCC4CDD7E8}"/>
    <pc:docChg chg="delSld sldOrd">
      <pc:chgData name="Arno Sprengers" userId="S::arno.sprengers@knowledgesharingcentre.onmicrosoft.com::b3633e5d-240f-4d61-ba25-be96d5f05fd0" providerId="AD" clId="Web-{27D14F3D-B2B6-4694-AE36-B7CCC4CDD7E8}" dt="2022-04-29T06:52:33.058" v="1"/>
      <pc:docMkLst>
        <pc:docMk/>
      </pc:docMkLst>
      <pc:sldChg chg="ord">
        <pc:chgData name="Arno Sprengers" userId="S::arno.sprengers@knowledgesharingcentre.onmicrosoft.com::b3633e5d-240f-4d61-ba25-be96d5f05fd0" providerId="AD" clId="Web-{27D14F3D-B2B6-4694-AE36-B7CCC4CDD7E8}" dt="2022-04-29T06:52:15.402" v="0"/>
        <pc:sldMkLst>
          <pc:docMk/>
          <pc:sldMk cId="3150504194" sldId="258"/>
        </pc:sldMkLst>
      </pc:sldChg>
      <pc:sldChg chg="del">
        <pc:chgData name="Arno Sprengers" userId="S::arno.sprengers@knowledgesharingcentre.onmicrosoft.com::b3633e5d-240f-4d61-ba25-be96d5f05fd0" providerId="AD" clId="Web-{27D14F3D-B2B6-4694-AE36-B7CCC4CDD7E8}" dt="2022-04-29T06:52:33.058" v="1"/>
        <pc:sldMkLst>
          <pc:docMk/>
          <pc:sldMk cId="3131062446" sldId="269"/>
        </pc:sldMkLst>
      </pc:sldChg>
    </pc:docChg>
  </pc:docChgLst>
  <pc:docChgLst>
    <pc:chgData name="info" userId="S::info_lieshoutconsultancy.nl#ext#@knowledgesharingcentre.onmicrosoft.com::c359e2c0-b881-484a-b222-ae8885e587e1" providerId="AD" clId="Web-{FD50639B-DA70-477E-862C-7892EAA79BF8}"/>
    <pc:docChg chg="modSld">
      <pc:chgData name="info" userId="S::info_lieshoutconsultancy.nl#ext#@knowledgesharingcentre.onmicrosoft.com::c359e2c0-b881-484a-b222-ae8885e587e1" providerId="AD" clId="Web-{FD50639B-DA70-477E-862C-7892EAA79BF8}" dt="2022-04-17T05:29:54.407" v="58"/>
      <pc:docMkLst>
        <pc:docMk/>
      </pc:docMkLst>
      <pc:sldChg chg="addSp delSp modSp">
        <pc:chgData name="info" userId="S::info_lieshoutconsultancy.nl#ext#@knowledgesharingcentre.onmicrosoft.com::c359e2c0-b881-484a-b222-ae8885e587e1" providerId="AD" clId="Web-{FD50639B-DA70-477E-862C-7892EAA79BF8}" dt="2022-04-17T05:29:54.407" v="58"/>
        <pc:sldMkLst>
          <pc:docMk/>
          <pc:sldMk cId="135928992" sldId="268"/>
        </pc:sldMkLst>
        <pc:spChg chg="mod">
          <ac:chgData name="info" userId="S::info_lieshoutconsultancy.nl#ext#@knowledgesharingcentre.onmicrosoft.com::c359e2c0-b881-484a-b222-ae8885e587e1" providerId="AD" clId="Web-{FD50639B-DA70-477E-862C-7892EAA79BF8}" dt="2022-04-17T05:24:08.560" v="10"/>
          <ac:spMkLst>
            <pc:docMk/>
            <pc:sldMk cId="135928992" sldId="268"/>
            <ac:spMk id="2" creationId="{0F5424D4-2C62-4A78-B900-2D07A8138951}"/>
          </ac:spMkLst>
        </pc:spChg>
        <pc:spChg chg="add del">
          <ac:chgData name="info" userId="S::info_lieshoutconsultancy.nl#ext#@knowledgesharingcentre.onmicrosoft.com::c359e2c0-b881-484a-b222-ae8885e587e1" providerId="AD" clId="Web-{FD50639B-DA70-477E-862C-7892EAA79BF8}" dt="2022-04-17T05:23:47.230" v="9"/>
          <ac:spMkLst>
            <pc:docMk/>
            <pc:sldMk cId="135928992" sldId="268"/>
            <ac:spMk id="3" creationId="{C57746AD-2A8C-45E0-8332-FEE383BA3D05}"/>
          </ac:spMkLst>
        </pc:spChg>
        <pc:picChg chg="add del mod ord">
          <ac:chgData name="info" userId="S::info_lieshoutconsultancy.nl#ext#@knowledgesharingcentre.onmicrosoft.com::c359e2c0-b881-484a-b222-ae8885e587e1" providerId="AD" clId="Web-{FD50639B-DA70-477E-862C-7892EAA79BF8}" dt="2022-04-17T05:22:51.305" v="1"/>
          <ac:picMkLst>
            <pc:docMk/>
            <pc:sldMk cId="135928992" sldId="268"/>
            <ac:picMk id="5" creationId="{FBB30D73-724B-616D-8875-F8670B04D935}"/>
          </ac:picMkLst>
        </pc:picChg>
        <pc:picChg chg="add del mod ord">
          <ac:chgData name="info" userId="S::info_lieshoutconsultancy.nl#ext#@knowledgesharingcentre.onmicrosoft.com::c359e2c0-b881-484a-b222-ae8885e587e1" providerId="AD" clId="Web-{FD50639B-DA70-477E-862C-7892EAA79BF8}" dt="2022-04-17T05:23:16.979" v="5"/>
          <ac:picMkLst>
            <pc:docMk/>
            <pc:sldMk cId="135928992" sldId="268"/>
            <ac:picMk id="6" creationId="{D67BB337-5E17-2790-0E05-64AA18DC21EB}"/>
          </ac:picMkLst>
        </pc:picChg>
        <pc:picChg chg="add del mod">
          <ac:chgData name="info" userId="S::info_lieshoutconsultancy.nl#ext#@knowledgesharingcentre.onmicrosoft.com::c359e2c0-b881-484a-b222-ae8885e587e1" providerId="AD" clId="Web-{FD50639B-DA70-477E-862C-7892EAA79BF8}" dt="2022-04-17T05:26:44.262" v="33"/>
          <ac:picMkLst>
            <pc:docMk/>
            <pc:sldMk cId="135928992" sldId="268"/>
            <ac:picMk id="7" creationId="{DA2DF2E4-7133-AB50-5F53-C2A720E941B7}"/>
          </ac:picMkLst>
        </pc:picChg>
        <pc:picChg chg="add del mod">
          <ac:chgData name="info" userId="S::info_lieshoutconsultancy.nl#ext#@knowledgesharingcentre.onmicrosoft.com::c359e2c0-b881-484a-b222-ae8885e587e1" providerId="AD" clId="Web-{FD50639B-DA70-477E-862C-7892EAA79BF8}" dt="2022-04-17T05:25:00.533" v="17"/>
          <ac:picMkLst>
            <pc:docMk/>
            <pc:sldMk cId="135928992" sldId="268"/>
            <ac:picMk id="8" creationId="{C7C3FAA8-06FE-30A2-C58D-D12A861F0F08}"/>
          </ac:picMkLst>
        </pc:picChg>
        <pc:picChg chg="add del mod">
          <ac:chgData name="info" userId="S::info_lieshoutconsultancy.nl#ext#@knowledgesharingcentre.onmicrosoft.com::c359e2c0-b881-484a-b222-ae8885e587e1" providerId="AD" clId="Web-{FD50639B-DA70-477E-862C-7892EAA79BF8}" dt="2022-04-17T05:27:29.531" v="37"/>
          <ac:picMkLst>
            <pc:docMk/>
            <pc:sldMk cId="135928992" sldId="268"/>
            <ac:picMk id="11" creationId="{2E5D6C27-FD9B-00CE-1619-2CAF6C87113D}"/>
          </ac:picMkLst>
        </pc:picChg>
        <pc:picChg chg="add del mod">
          <ac:chgData name="info" userId="S::info_lieshoutconsultancy.nl#ext#@knowledgesharingcentre.onmicrosoft.com::c359e2c0-b881-484a-b222-ae8885e587e1" providerId="AD" clId="Web-{FD50639B-DA70-477E-862C-7892EAA79BF8}" dt="2022-04-17T05:28:24.737" v="51"/>
          <ac:picMkLst>
            <pc:docMk/>
            <pc:sldMk cId="135928992" sldId="268"/>
            <ac:picMk id="12" creationId="{FB4D410F-7F5F-6D38-5E15-790FC17D480D}"/>
          </ac:picMkLst>
        </pc:picChg>
        <pc:picChg chg="add mod">
          <ac:chgData name="info" userId="S::info_lieshoutconsultancy.nl#ext#@knowledgesharingcentre.onmicrosoft.com::c359e2c0-b881-484a-b222-ae8885e587e1" providerId="AD" clId="Web-{FD50639B-DA70-477E-862C-7892EAA79BF8}" dt="2022-04-17T05:28:09.205" v="47" actId="1076"/>
          <ac:picMkLst>
            <pc:docMk/>
            <pc:sldMk cId="135928992" sldId="268"/>
            <ac:picMk id="13" creationId="{E1BE036A-8623-62E0-334E-153C205709AA}"/>
          </ac:picMkLst>
        </pc:picChg>
        <pc:picChg chg="add mod">
          <ac:chgData name="info" userId="S::info_lieshoutconsultancy.nl#ext#@knowledgesharingcentre.onmicrosoft.com::c359e2c0-b881-484a-b222-ae8885e587e1" providerId="AD" clId="Web-{FD50639B-DA70-477E-862C-7892EAA79BF8}" dt="2022-04-17T05:28:12.986" v="48" actId="14100"/>
          <ac:picMkLst>
            <pc:docMk/>
            <pc:sldMk cId="135928992" sldId="268"/>
            <ac:picMk id="14" creationId="{981A411F-88ED-1112-9704-C04AAF0C52FD}"/>
          </ac:picMkLst>
        </pc:picChg>
        <pc:cxnChg chg="add mod">
          <ac:chgData name="info" userId="S::info_lieshoutconsultancy.nl#ext#@knowledgesharingcentre.onmicrosoft.com::c359e2c0-b881-484a-b222-ae8885e587e1" providerId="AD" clId="Web-{FD50639B-DA70-477E-862C-7892EAA79BF8}" dt="2022-04-17T05:25:04.658" v="19" actId="1076"/>
          <ac:cxnSpMkLst>
            <pc:docMk/>
            <pc:sldMk cId="135928992" sldId="268"/>
            <ac:cxnSpMk id="10" creationId="{7A09FEA2-5352-EFA7-69C7-D9F14FDF5551}"/>
          </ac:cxnSpMkLst>
        </pc:cxnChg>
        <pc:cxnChg chg="add del mod">
          <ac:chgData name="info" userId="S::info_lieshoutconsultancy.nl#ext#@knowledgesharingcentre.onmicrosoft.com::c359e2c0-b881-484a-b222-ae8885e587e1" providerId="AD" clId="Web-{FD50639B-DA70-477E-862C-7892EAA79BF8}" dt="2022-04-17T05:29:54.407" v="58"/>
          <ac:cxnSpMkLst>
            <pc:docMk/>
            <pc:sldMk cId="135928992" sldId="268"/>
            <ac:cxnSpMk id="15" creationId="{52C9DB9F-CE0B-BC0D-D64E-363ABF91D1A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0AFFE-854D-4214-94C4-1A4D16910D2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6251-3D80-4FF0-A244-1E0518628D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3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9376B9F-730F-4C64-A472-339C8F334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D76056-CDCC-4F31-81DC-6999E2A46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98945E-449C-4CC8-84C6-8C9C40B7D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09580C-01E1-41A6-BF76-646830F5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www.knowledgesharingcentre.com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2E2C41-337C-4C32-B451-29787BCD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EB633-4A45-4AEB-BF8F-4F0AEB6ED818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7903D5A-3C19-4B84-A4E4-25418331DC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356350"/>
            <a:ext cx="1981200" cy="2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D7FF9-C4A5-4DE1-B67D-137EE788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CBE23D-0C8E-4E26-87D9-A2F288A8D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FCD8E0-36DE-4186-ACA4-53455E9C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DC025F-7997-4D0B-92AA-B5FB5E30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www.knowledgesharingcentre.com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8FD221-5F09-40AD-9DD9-01473BCB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EB633-4A45-4AEB-BF8F-4F0AEB6ED8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3780429-833A-4BB4-8916-EAB7631EA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CEF3B3-6800-4407-BCFC-E20A83445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670D49-BE50-4DCC-8FC6-3FBDABD4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863580-C520-4402-A091-D5DF8842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www.knowledgesharingcentre.com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A4675A-DF89-4AFA-9AF3-B5F5558B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EB633-4A45-4AEB-BF8F-4F0AEB6ED8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4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C4700-C3BF-4CD6-A621-86B98909D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909233-AEEE-40C2-BDB1-1D5FC89B7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2D0775-0132-4B1E-8DB2-3917BDC0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3B1939-67B7-4759-9FE6-17270AEC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627214-27AA-4FF9-AC2E-B692EA59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6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8A6F0-E886-454B-9154-A32C803A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F13E46-BD2D-485C-B032-9255783D7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83A582-29CF-42FF-A6A0-7B590B07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7E66F5-41A2-4ADE-9787-F2C0AAF8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D8BF7B-510A-4B42-B967-391D18D0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0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928A6-6AB4-4548-AB72-2A2D35F0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1591D2-FDBC-415B-AD2B-94FAE125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ED1D3E-0758-4EEC-A5F9-314173A7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4AC0F0-E8BE-4D33-805A-910CB78A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11CA0C-1266-462D-A64A-4BAD9A08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2D8FA-3A9C-4888-BEBA-599EEF04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F330A4-1280-425F-99D0-EFCF9C47B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20FFDB-D917-4D7B-BC88-EA2AFB811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11F5CA-0126-4E13-A9B3-563DEE7A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514AA1-915B-4AE6-854F-C4D10A4E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855847-35CA-4896-AFF3-344AADE1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0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51325-2F05-462E-A594-9C686CF2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9D0F37-7544-4637-A34B-D207EB4DB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E1AC4A-01ED-4F70-BC69-06D5A3CA3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04CAAED-E6EE-407E-92F9-B0F162824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797302D-838C-436E-8F0A-2AEC89869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D185676-01A5-43EE-A48E-658286C4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20F2A9-23C8-42AB-8F9B-B3B8B1BD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8345B4-C8AF-4F75-B4DE-97C182A3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C5BD0-BDAC-44CA-A28D-AD0BA344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459783-D476-4C25-B6FB-805E768D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8F3EA7-38A4-4796-84A8-1C11C4A0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F8F5FF-A822-49DE-A173-4C4D493E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73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38E7E8-0ABB-47E6-B5AC-2C3EBD15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3B0A0A2-8084-422D-A0B6-1C1D3826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523279-6D8B-44B3-A93C-14600D5F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80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258F-C287-484F-9556-C4482E0D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CF74BA-FBAE-4E25-86D3-E538C103B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3A342B-8AB3-42B2-A984-549DEA652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74CDF4-92B6-4800-837B-E87814B7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F09D9CD-5647-4D79-8A87-A0A019AF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C47112-E732-4525-B004-F2FFE50B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1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82AD9-F985-49E3-AF3F-D3DBDBAE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290"/>
          </a:xfrm>
        </p:spPr>
        <p:txBody>
          <a:bodyPr/>
          <a:lstStyle>
            <a:lvl1pPr>
              <a:defRPr b="1">
                <a:latin typeface="Barlow" panose="000005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61ADB9-0354-44D4-A69F-F2E7065FC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77"/>
            <a:ext cx="10515600" cy="4817086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E2E57E-63B9-498C-9A68-DC54E2A1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3874"/>
            <a:ext cx="2743200" cy="3651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tx1"/>
                </a:solidFill>
              </a:defRPr>
            </a:lvl1pPr>
          </a:lstStyle>
          <a:p>
            <a:fld id="{088EB633-4A45-4AEB-BF8F-4F0AEB6ED8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2B0BCE1-40DE-423F-AB14-A8780A99FB62}"/>
              </a:ext>
            </a:extLst>
          </p:cNvPr>
          <p:cNvSpPr txBox="1"/>
          <p:nvPr userDrawn="1"/>
        </p:nvSpPr>
        <p:spPr>
          <a:xfrm>
            <a:off x="4038599" y="6211669"/>
            <a:ext cx="411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Barlow" panose="00000500000000000000" pitchFamily="2" charset="0"/>
              </a:rPr>
              <a:t>www.knowledgesharingcentre.com</a:t>
            </a:r>
          </a:p>
          <a:p>
            <a:endParaRPr lang="en-US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52747D-CA6B-4656-947D-295B73BB9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04872"/>
            <a:ext cx="2198077" cy="3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0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04B6A-54EC-48D7-AAC3-ACFF5BE8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55D8C6C-A3C0-4C71-B3B3-C70D1FDCB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4E8FBB-268F-488B-AFE9-B4D7CD92E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645F01-7D63-4050-B8CB-373BFD07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170F802-B515-41E9-B72A-A93B1867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8DE4A9D-FC4D-4553-82F6-7E747FDD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4B6A0-7B5E-48CB-A4A4-ABF9A4C8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3AE90C-229C-4841-A737-22691DFF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AB613F-5B89-4649-9D5D-43170B0E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73D02C-6FFB-4859-AFA1-7BD56CCFF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13AAE5-C15A-4349-938C-848345B2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02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3E14BC7-EFB3-4B10-870F-BC7A9899E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31824A-9DCC-421A-9B71-9B0F1689F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06FE4B-9E7B-4551-B81C-DE047A54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2B2A48-5894-4993-A3B4-A8B56965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C59F89-9ABF-46B8-BA4E-B683E15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6D2DF-C75D-456A-81E9-2469A6CB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3C639E-D17B-42A4-9E51-F6B0825DD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F0C923-96EF-45E2-B37D-89F25D24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3DDF1D-7FF0-4275-B4FE-3C527C480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www.knowledgesharingcentre.com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09C6CE-31E6-4629-8BE2-52949ED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EB633-4A45-4AEB-BF8F-4F0AEB6ED8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7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C8A0D-2847-4421-BDBD-CAC517CB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96BF65-5651-4F9D-9AC0-7A3C56694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BC3195-2AC5-4EB9-87F5-B8A2CF990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CF0ACD-385D-489E-98F8-999745D8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D92568-0D19-4548-BAB3-2C9379F0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www.knowledgesharingcentre.com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FD5A35-7C8B-47F9-A500-AC0BE4A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EB633-4A45-4AEB-BF8F-4F0AEB6ED8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09D01-3479-4C75-96BB-D385C526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5942A7-A0D5-4169-BA16-3F9ED045E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27D011-C373-4E81-87DE-321B0A3CD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976440-7134-446C-8075-3A85F89AE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BDABAA-817A-47F3-A726-38075C094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6DB7BF7-4D21-4AA2-88C7-72D78AD8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6428D99-0EE5-4C38-866E-4AB3B384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www.knowledgesharingcentre.com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9DACCD-E93A-4D74-A147-1876053F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EB633-4A45-4AEB-BF8F-4F0AEB6ED8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2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124BB-3F83-4FC0-B851-A94DC655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360796-1B3E-4B9B-B5B1-D6F38E18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CF4D01-97D5-4038-88B1-7336407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www.knowledgesharingcentre.com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CEAACC-7E9B-49EB-BE3F-6F8A39B0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EB633-4A45-4AEB-BF8F-4F0AEB6ED8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CFBA21-B6EC-4A49-9D01-E2FC3EBE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0798342-3D2E-4099-8028-B098C75D0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www.knowledgesharingcentre.com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02C7756-0F80-4D9B-9F2D-76610E35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EB633-4A45-4AEB-BF8F-4F0AEB6ED8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7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45D29-3D31-4212-8C1C-7E5764B3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D1C3E6-99CC-444F-80FA-B59F13FB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0D196FD-5215-42E5-BCF1-7CFE21951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C319D3-B8F0-4CBA-9844-C235C32C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7880FB-E3A4-43AB-ACAD-A6103100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www.knowledgesharingcentre.com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2DCD52-AA14-4D32-81C3-1D7FD05A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EB633-4A45-4AEB-BF8F-4F0AEB6ED8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9D67A-BEDB-4736-8C6E-293405EF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8E04106-DBDD-4A5E-8F09-7C1F40F02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4355A5-60AA-48C5-840B-ADAF494BE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10B486-771A-4406-9681-F45C1788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43DA45-240F-411A-B3AF-9BE23A2F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www.knowledgesharingcentre.com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664C59-9E44-4A77-A025-1B372FEA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EB633-4A45-4AEB-BF8F-4F0AEB6ED81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F06838-4FAB-44CC-BCEB-4AFFBC048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9FA26D-E194-48BD-8DBF-EE197C995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51518B-878A-4F36-82A2-9E28502F2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www.knowledgesharingcentre.com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0C4B51-C88D-4327-B455-EEA81D90F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EB633-4A45-4AEB-BF8F-4F0AEB6ED818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MSIPCMContentMarking" descr="{&quot;HashCode&quot;:1596673254,&quot;Placement&quot;:&quot;Footer&quot;,&quot;Top&quot;:524.1047,&quot;Left&quot;:923.827,&quot;SlideWidth&quot;:960,&quot;SlideHeight&quot;:540}">
            <a:extLst>
              <a:ext uri="{FF2B5EF4-FFF2-40B4-BE49-F238E27FC236}">
                <a16:creationId xmlns:a16="http://schemas.microsoft.com/office/drawing/2014/main" id="{0CA3A7B0-FB67-4F54-A679-C7D82E8F3CDF}"/>
              </a:ext>
            </a:extLst>
          </p:cNvPr>
          <p:cNvSpPr txBox="1"/>
          <p:nvPr userDrawn="1"/>
        </p:nvSpPr>
        <p:spPr>
          <a:xfrm>
            <a:off x="11732603" y="6656129"/>
            <a:ext cx="459397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426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B40BDAC-8DC5-428C-BE72-738F22F5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7C9C4-14D0-4324-88F8-847CC5DD6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B3EBC4-F67E-43F3-B83B-241AFCCB0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C6FC-FFE7-4128-9560-B93C94487EBB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D38A5B-6485-4EF1-92E4-5EBF707DF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5BF1A-E691-488A-B029-DCC490F59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25C4-DB0C-4457-A2CE-8F74D3157EFE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MSIPCMContentMarking" descr="{&quot;HashCode&quot;:1596673254,&quot;Placement&quot;:&quot;Footer&quot;,&quot;Top&quot;:524.1047,&quot;Left&quot;:923.827,&quot;SlideWidth&quot;:960,&quot;SlideHeight&quot;:540}">
            <a:extLst>
              <a:ext uri="{FF2B5EF4-FFF2-40B4-BE49-F238E27FC236}">
                <a16:creationId xmlns:a16="http://schemas.microsoft.com/office/drawing/2014/main" id="{1BBF241A-289D-496C-8D38-F636A4F03659}"/>
              </a:ext>
            </a:extLst>
          </p:cNvPr>
          <p:cNvSpPr txBox="1"/>
          <p:nvPr userDrawn="1"/>
        </p:nvSpPr>
        <p:spPr>
          <a:xfrm>
            <a:off x="11732603" y="6656129"/>
            <a:ext cx="459397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5955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26" Type="http://schemas.openxmlformats.org/officeDocument/2006/relationships/image" Target="../media/image29.jp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jpg"/><Relationship Id="rId47" Type="http://schemas.openxmlformats.org/officeDocument/2006/relationships/image" Target="../media/image50.png"/><Relationship Id="rId50" Type="http://schemas.openxmlformats.org/officeDocument/2006/relationships/image" Target="../media/image53.jpg"/><Relationship Id="rId55" Type="http://schemas.openxmlformats.org/officeDocument/2006/relationships/image" Target="../media/image58.jpg"/><Relationship Id="rId63" Type="http://schemas.openxmlformats.org/officeDocument/2006/relationships/image" Target="../media/image6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29" Type="http://schemas.openxmlformats.org/officeDocument/2006/relationships/image" Target="../media/image32.jpg"/><Relationship Id="rId41" Type="http://schemas.openxmlformats.org/officeDocument/2006/relationships/image" Target="../media/image44.jpg"/><Relationship Id="rId54" Type="http://schemas.openxmlformats.org/officeDocument/2006/relationships/image" Target="../media/image57.png"/><Relationship Id="rId6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jpg"/><Relationship Id="rId37" Type="http://schemas.openxmlformats.org/officeDocument/2006/relationships/image" Target="../media/image40.jpg"/><Relationship Id="rId40" Type="http://schemas.openxmlformats.org/officeDocument/2006/relationships/image" Target="../media/image43.jpg"/><Relationship Id="rId45" Type="http://schemas.openxmlformats.org/officeDocument/2006/relationships/image" Target="../media/image48.png"/><Relationship Id="rId53" Type="http://schemas.openxmlformats.org/officeDocument/2006/relationships/image" Target="../media/image56.jpg"/><Relationship Id="rId58" Type="http://schemas.openxmlformats.org/officeDocument/2006/relationships/image" Target="../media/image61.png"/><Relationship Id="rId66" Type="http://schemas.openxmlformats.org/officeDocument/2006/relationships/image" Target="../media/image69.JPG"/><Relationship Id="rId5" Type="http://schemas.openxmlformats.org/officeDocument/2006/relationships/image" Target="../media/image8.jpeg"/><Relationship Id="rId15" Type="http://schemas.openxmlformats.org/officeDocument/2006/relationships/image" Target="../media/image18.jpg"/><Relationship Id="rId23" Type="http://schemas.openxmlformats.org/officeDocument/2006/relationships/image" Target="../media/image26.png"/><Relationship Id="rId28" Type="http://schemas.openxmlformats.org/officeDocument/2006/relationships/image" Target="../media/image31.jpg"/><Relationship Id="rId36" Type="http://schemas.openxmlformats.org/officeDocument/2006/relationships/image" Target="../media/image39.jpg"/><Relationship Id="rId49" Type="http://schemas.openxmlformats.org/officeDocument/2006/relationships/image" Target="../media/image52.png"/><Relationship Id="rId57" Type="http://schemas.openxmlformats.org/officeDocument/2006/relationships/image" Target="../media/image60.jpeg"/><Relationship Id="rId61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31" Type="http://schemas.openxmlformats.org/officeDocument/2006/relationships/image" Target="../media/image34.png"/><Relationship Id="rId44" Type="http://schemas.openxmlformats.org/officeDocument/2006/relationships/image" Target="../media/image47.jpg"/><Relationship Id="rId52" Type="http://schemas.openxmlformats.org/officeDocument/2006/relationships/image" Target="../media/image55.png"/><Relationship Id="rId60" Type="http://schemas.openxmlformats.org/officeDocument/2006/relationships/image" Target="../media/image63.jpg"/><Relationship Id="rId65" Type="http://schemas.openxmlformats.org/officeDocument/2006/relationships/image" Target="../media/image68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Relationship Id="rId22" Type="http://schemas.openxmlformats.org/officeDocument/2006/relationships/image" Target="../media/image25.png"/><Relationship Id="rId27" Type="http://schemas.openxmlformats.org/officeDocument/2006/relationships/image" Target="../media/image30.jpg"/><Relationship Id="rId30" Type="http://schemas.openxmlformats.org/officeDocument/2006/relationships/image" Target="../media/image33.png"/><Relationship Id="rId35" Type="http://schemas.openxmlformats.org/officeDocument/2006/relationships/image" Target="../media/image38.JPG"/><Relationship Id="rId43" Type="http://schemas.openxmlformats.org/officeDocument/2006/relationships/image" Target="../media/image46.png"/><Relationship Id="rId48" Type="http://schemas.openxmlformats.org/officeDocument/2006/relationships/image" Target="../media/image51.jpg"/><Relationship Id="rId56" Type="http://schemas.openxmlformats.org/officeDocument/2006/relationships/image" Target="../media/image59.jpeg"/><Relationship Id="rId64" Type="http://schemas.openxmlformats.org/officeDocument/2006/relationships/image" Target="../media/image67.jpg"/><Relationship Id="rId8" Type="http://schemas.openxmlformats.org/officeDocument/2006/relationships/image" Target="../media/image11.png"/><Relationship Id="rId51" Type="http://schemas.openxmlformats.org/officeDocument/2006/relationships/image" Target="../media/image54.jpg"/><Relationship Id="rId3" Type="http://schemas.openxmlformats.org/officeDocument/2006/relationships/image" Target="../media/image6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jpg"/><Relationship Id="rId59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ledgesharingcentre.com/" TargetMode="External"/><Relationship Id="rId2" Type="http://schemas.openxmlformats.org/officeDocument/2006/relationships/hyperlink" Target="https://www.kscacademy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scprojects.nl/" TargetMode="External"/><Relationship Id="rId4" Type="http://schemas.openxmlformats.org/officeDocument/2006/relationships/hyperlink" Target="https://www.kscevents.nl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svg"/><Relationship Id="rId26" Type="http://schemas.openxmlformats.org/officeDocument/2006/relationships/image" Target="../media/image93.jpg"/><Relationship Id="rId3" Type="http://schemas.openxmlformats.org/officeDocument/2006/relationships/image" Target="../media/image72.svg"/><Relationship Id="rId21" Type="http://schemas.openxmlformats.org/officeDocument/2006/relationships/image" Target="../media/image90.png"/><Relationship Id="rId34" Type="http://schemas.openxmlformats.org/officeDocument/2006/relationships/image" Target="../media/image99.svg"/><Relationship Id="rId7" Type="http://schemas.openxmlformats.org/officeDocument/2006/relationships/image" Target="../media/image76.svg"/><Relationship Id="rId12" Type="http://schemas.openxmlformats.org/officeDocument/2006/relationships/image" Target="../media/image81.jpg"/><Relationship Id="rId17" Type="http://schemas.openxmlformats.org/officeDocument/2006/relationships/image" Target="../media/image86.png"/><Relationship Id="rId25" Type="http://schemas.openxmlformats.org/officeDocument/2006/relationships/hyperlink" Target="https://www.knowledgesharingcentre.com/" TargetMode="External"/><Relationship Id="rId33" Type="http://schemas.openxmlformats.org/officeDocument/2006/relationships/image" Target="../media/image98.png"/><Relationship Id="rId2" Type="http://schemas.openxmlformats.org/officeDocument/2006/relationships/image" Target="../media/image71.png"/><Relationship Id="rId16" Type="http://schemas.openxmlformats.org/officeDocument/2006/relationships/image" Target="../media/image85.svg"/><Relationship Id="rId20" Type="http://schemas.openxmlformats.org/officeDocument/2006/relationships/image" Target="../media/image89.svg"/><Relationship Id="rId29" Type="http://schemas.openxmlformats.org/officeDocument/2006/relationships/hyperlink" Target="https://www.kscprojects.n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24" Type="http://schemas.openxmlformats.org/officeDocument/2006/relationships/image" Target="../media/image92.jpg"/><Relationship Id="rId32" Type="http://schemas.openxmlformats.org/officeDocument/2006/relationships/image" Target="../media/image97.svg"/><Relationship Id="rId5" Type="http://schemas.openxmlformats.org/officeDocument/2006/relationships/image" Target="../media/image74.svg"/><Relationship Id="rId15" Type="http://schemas.openxmlformats.org/officeDocument/2006/relationships/image" Target="../media/image84.png"/><Relationship Id="rId23" Type="http://schemas.openxmlformats.org/officeDocument/2006/relationships/hyperlink" Target="https://www.kscacademy.nl/" TargetMode="External"/><Relationship Id="rId28" Type="http://schemas.openxmlformats.org/officeDocument/2006/relationships/image" Target="../media/image94.jp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31" Type="http://schemas.openxmlformats.org/officeDocument/2006/relationships/image" Target="../media/image96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Relationship Id="rId14" Type="http://schemas.openxmlformats.org/officeDocument/2006/relationships/image" Target="../media/image83.svg"/><Relationship Id="rId22" Type="http://schemas.openxmlformats.org/officeDocument/2006/relationships/image" Target="../media/image91.svg"/><Relationship Id="rId27" Type="http://schemas.openxmlformats.org/officeDocument/2006/relationships/hyperlink" Target="https://www.kscevents.nl/" TargetMode="External"/><Relationship Id="rId30" Type="http://schemas.openxmlformats.org/officeDocument/2006/relationships/image" Target="../media/image9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8605-8204-4361-B41F-EBF930D19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487" y="136525"/>
            <a:ext cx="10961076" cy="1484094"/>
          </a:xfrm>
        </p:spPr>
        <p:txBody>
          <a:bodyPr>
            <a:normAutofit fontScale="90000"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r>
              <a:rPr lang="nl-NL" sz="3600" b="0" dirty="0">
                <a:solidFill>
                  <a:srgbClr val="ED7D31"/>
                </a:solidFill>
                <a:latin typeface="Barlow"/>
                <a:cs typeface="Arial"/>
              </a:rPr>
              <a:t>10 Mei 2022</a:t>
            </a:r>
            <a:br>
              <a:rPr lang="nl-NL" sz="3600" b="0" dirty="0">
                <a:solidFill>
                  <a:srgbClr val="ED7D31"/>
                </a:solidFill>
                <a:latin typeface="Barlow"/>
                <a:cs typeface="Arial"/>
              </a:rPr>
            </a:br>
            <a:br>
              <a:rPr lang="nl-NL" sz="3600" b="0" dirty="0">
                <a:latin typeface="Barlow" panose="00000500000000000000" pitchFamily="2" charset="0"/>
                <a:cs typeface="Arial" panose="020B0604020202020204" pitchFamily="34" charset="0"/>
              </a:rPr>
            </a:br>
            <a:r>
              <a:rPr lang="nl-NL" sz="3200" b="1" dirty="0">
                <a:solidFill>
                  <a:srgbClr val="ED7D31"/>
                </a:solidFill>
                <a:latin typeface="Barlow"/>
                <a:cs typeface="Arial"/>
              </a:rPr>
              <a:t>“Hoe belangrijk is kennis voor uw organisatie?”</a:t>
            </a:r>
            <a:endParaRPr lang="nl-NL" sz="3200" b="1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01FE7D5-9779-4546-8BE2-A55580EE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B633-4A45-4AEB-BF8F-4F0AEB6ED818}" type="slidenum">
              <a:rPr lang="en-US" smtClean="0"/>
              <a:t>1</a:t>
            </a:fld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DF377C-4168-D069-F035-00B245421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783693"/>
            <a:ext cx="70612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6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88605-8204-4361-B41F-EBF930D19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122363"/>
            <a:ext cx="10961076" cy="2387600"/>
          </a:xfrm>
        </p:spPr>
        <p:txBody>
          <a:bodyPr>
            <a:normAutofit/>
          </a:bodyPr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</a:pPr>
            <a:r>
              <a:rPr lang="nl-NL" sz="4400" b="0" dirty="0">
                <a:solidFill>
                  <a:srgbClr val="ED7D31"/>
                </a:solidFill>
                <a:latin typeface="Barlow"/>
                <a:cs typeface="Arial"/>
              </a:rPr>
              <a:t>10 Mei 2022</a:t>
            </a:r>
            <a:br>
              <a:rPr lang="nl-NL" sz="4400" b="0" dirty="0">
                <a:solidFill>
                  <a:srgbClr val="ED7D31"/>
                </a:solidFill>
                <a:latin typeface="Barlow"/>
                <a:cs typeface="Arial"/>
              </a:rPr>
            </a:br>
            <a:br>
              <a:rPr lang="nl-NL" sz="4400" b="0" dirty="0">
                <a:latin typeface="Barlow" panose="00000500000000000000" pitchFamily="2" charset="0"/>
                <a:cs typeface="Arial" panose="020B0604020202020204" pitchFamily="34" charset="0"/>
              </a:rPr>
            </a:br>
            <a:r>
              <a:rPr lang="nl-NL" sz="4000" b="1" dirty="0">
                <a:solidFill>
                  <a:srgbClr val="ED7D31"/>
                </a:solidFill>
                <a:latin typeface="Barlow"/>
                <a:cs typeface="Arial"/>
              </a:rPr>
              <a:t>“Hoe belangrijk is kennis voor uw organisatie?”</a:t>
            </a:r>
            <a:endParaRPr lang="nl-NL" sz="4000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8EDEB1B-AACF-4C12-A0BF-A996832B0EC7}"/>
              </a:ext>
            </a:extLst>
          </p:cNvPr>
          <p:cNvSpPr txBox="1"/>
          <p:nvPr/>
        </p:nvSpPr>
        <p:spPr>
          <a:xfrm>
            <a:off x="3046751" y="4515417"/>
            <a:ext cx="60935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42950" fontAlgn="auto">
              <a:spcAft>
                <a:spcPts val="0"/>
              </a:spcAft>
              <a:defRPr/>
            </a:pPr>
            <a:r>
              <a:rPr lang="en-US" sz="4000" b="0" dirty="0">
                <a:solidFill>
                  <a:schemeClr val="bg1"/>
                </a:solidFill>
                <a:latin typeface="Barlow" panose="00000500000000000000" pitchFamily="2" charset="0"/>
              </a:rPr>
              <a:t>Knowledge Sharing Centre</a:t>
            </a:r>
            <a:br>
              <a:rPr lang="en-US" sz="1100" b="0" dirty="0">
                <a:solidFill>
                  <a:schemeClr val="bg1"/>
                </a:solidFill>
                <a:latin typeface="Barlow" panose="00000500000000000000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Barlow" panose="00000500000000000000" pitchFamily="2" charset="0"/>
              </a:rPr>
              <a:t>KSC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01FE7D5-9779-4546-8BE2-A55580EE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B633-4A45-4AEB-BF8F-4F0AEB6ED8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1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3E5D2E-CFFC-4A7D-95E2-62B392D5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5898124"/>
            <a:ext cx="2743200" cy="457200"/>
          </a:xfrm>
        </p:spPr>
        <p:txBody>
          <a:bodyPr/>
          <a:lstStyle/>
          <a:p>
            <a:fld id="{088EB633-4A45-4AEB-BF8F-4F0AEB6ED81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23FC00-3DE1-41A7-B0AB-13D8F9536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596" y="4197173"/>
            <a:ext cx="870855" cy="457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F023C25-A4E6-45E6-8721-E1843EEDA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70" y="3723201"/>
            <a:ext cx="1099926" cy="7332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39836D5-278A-4FEC-B96A-2DE842811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6" y="4862655"/>
            <a:ext cx="1032385" cy="4572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0ABE097-13F4-4452-A55E-6D2F21C5B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87" y="4830268"/>
            <a:ext cx="820725" cy="4572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85DCC78-BC5D-41D9-826D-B3EADD954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32" y="4979957"/>
            <a:ext cx="1227090" cy="33989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84677A2-6B75-4BAB-8F1F-81D3E87B3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15" y="4979957"/>
            <a:ext cx="1336430" cy="4572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7F1AA5AD-E18F-4781-9F2A-AB671FF28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45" y="4373068"/>
            <a:ext cx="995615" cy="4572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0F943D5-F435-4E2C-8262-331BBF4EE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56" y="5015459"/>
            <a:ext cx="1315491" cy="2966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A87763C-C5DC-4C27-B3B0-1BCD6B22FF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383" y="4955491"/>
            <a:ext cx="1064424" cy="35663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CEB58ED-716B-49C9-91B8-7CC6EF6F47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80" y="5744279"/>
            <a:ext cx="796575" cy="25218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B98A84F-BEAF-4280-9AEB-8F770E517D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58" y="4862655"/>
            <a:ext cx="1236261" cy="58161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F8106CE0-9F88-4DAA-9146-6B7F2A292A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89" y="4819968"/>
            <a:ext cx="499006" cy="22846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5929B00E-5176-4CCE-B363-2671259D22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235" y="5404566"/>
            <a:ext cx="618449" cy="618449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86A4D339-2B93-4892-BB09-D6C0AA1ECD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17" y="6045128"/>
            <a:ext cx="618449" cy="618449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284680ED-E414-48AF-87C8-6EB7825DC8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7" y="5597822"/>
            <a:ext cx="541540" cy="457200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27237295-C222-4094-82F8-DC58F5FD45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68" y="5597822"/>
            <a:ext cx="875025" cy="457200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1DAF425F-F2F0-4E38-9F82-B99CC6F5429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40" y="5619260"/>
            <a:ext cx="1380745" cy="457200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A2F6BB66-590D-4E6B-AC00-2183FB22D0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09" y="5656244"/>
            <a:ext cx="1737396" cy="340356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936C2C99-557B-4CED-9105-7756ACAC08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38" y="5644496"/>
            <a:ext cx="936345" cy="457200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F688F911-2A6B-46C8-B134-08337D66CC1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471" y="5435233"/>
            <a:ext cx="457200" cy="457200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8184E505-8433-4DA9-A81D-B7CB8EC688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24" y="5477427"/>
            <a:ext cx="796575" cy="457200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D37840C1-2AF9-44F8-950D-29426A33DF6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1" y="278399"/>
            <a:ext cx="1874110" cy="457200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15740A06-84A9-4841-BA74-80E0A7A22AE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64" y="278399"/>
            <a:ext cx="1786245" cy="457200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65A2F8BE-2E38-4BE9-A74E-6217EEABE8C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2" y="277203"/>
            <a:ext cx="1154350" cy="457200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49026FF4-A2E8-4952-BE1F-CF2A63A7046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905" y="277450"/>
            <a:ext cx="1493520" cy="457200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7DAB395D-2ACF-47BD-8BA7-C4F11507C9F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7" b="21719"/>
          <a:stretch/>
        </p:blipFill>
        <p:spPr>
          <a:xfrm>
            <a:off x="8067993" y="277203"/>
            <a:ext cx="857231" cy="457200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433B0B1E-C421-4970-A1EB-7ADA4A0E2DC3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0" b="28280"/>
          <a:stretch/>
        </p:blipFill>
        <p:spPr>
          <a:xfrm>
            <a:off x="9225792" y="210526"/>
            <a:ext cx="1048856" cy="457200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2DA9EE8A-9F80-4BC9-B0C8-28E359F4ED46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1" b="26867"/>
          <a:stretch/>
        </p:blipFill>
        <p:spPr>
          <a:xfrm>
            <a:off x="10575216" y="247897"/>
            <a:ext cx="968184" cy="457200"/>
          </a:xfrm>
          <a:prstGeom prst="rect">
            <a:avLst/>
          </a:prstGeom>
        </p:spPr>
      </p:pic>
      <p:pic>
        <p:nvPicPr>
          <p:cNvPr id="64" name="Afbeelding 63">
            <a:extLst>
              <a:ext uri="{FF2B5EF4-FFF2-40B4-BE49-F238E27FC236}">
                <a16:creationId xmlns:a16="http://schemas.microsoft.com/office/drawing/2014/main" id="{6644D3CA-D1BC-4D08-B642-A262416F236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1" y="1109840"/>
            <a:ext cx="1175655" cy="457200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68260708-848C-46AA-8766-9CD57E5255E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96" y="1056903"/>
            <a:ext cx="1367690" cy="457200"/>
          </a:xfrm>
          <a:prstGeom prst="rect">
            <a:avLst/>
          </a:prstGeom>
        </p:spPr>
      </p:pic>
      <p:pic>
        <p:nvPicPr>
          <p:cNvPr id="70" name="Afbeelding 69">
            <a:extLst>
              <a:ext uri="{FF2B5EF4-FFF2-40B4-BE49-F238E27FC236}">
                <a16:creationId xmlns:a16="http://schemas.microsoft.com/office/drawing/2014/main" id="{F7CA51AF-495A-4D6B-986E-674C42978766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9" b="34469"/>
          <a:stretch/>
        </p:blipFill>
        <p:spPr>
          <a:xfrm>
            <a:off x="4076326" y="1004675"/>
            <a:ext cx="1321311" cy="457200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27DE6EAD-88ED-4984-8065-6C0BF73F9F8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31" y="1404250"/>
            <a:ext cx="800100" cy="457200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A32D9F4A-F515-4590-9CB3-04933A4AA78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77" y="1012400"/>
            <a:ext cx="822960" cy="457200"/>
          </a:xfrm>
          <a:prstGeom prst="rect">
            <a:avLst/>
          </a:prstGeom>
        </p:spPr>
      </p:pic>
      <p:pic>
        <p:nvPicPr>
          <p:cNvPr id="76" name="Afbeelding 75">
            <a:extLst>
              <a:ext uri="{FF2B5EF4-FFF2-40B4-BE49-F238E27FC236}">
                <a16:creationId xmlns:a16="http://schemas.microsoft.com/office/drawing/2014/main" id="{F1C41393-F218-44D0-A839-F9148AAAB2B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77" y="1002382"/>
            <a:ext cx="1090615" cy="457200"/>
          </a:xfrm>
          <a:prstGeom prst="rect">
            <a:avLst/>
          </a:prstGeom>
        </p:spPr>
      </p:pic>
      <p:pic>
        <p:nvPicPr>
          <p:cNvPr id="78" name="Afbeelding 77">
            <a:extLst>
              <a:ext uri="{FF2B5EF4-FFF2-40B4-BE49-F238E27FC236}">
                <a16:creationId xmlns:a16="http://schemas.microsoft.com/office/drawing/2014/main" id="{A2393463-46DC-4212-8725-ABE00203BAC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32" y="965270"/>
            <a:ext cx="714375" cy="457200"/>
          </a:xfrm>
          <a:prstGeom prst="rect">
            <a:avLst/>
          </a:prstGeom>
        </p:spPr>
      </p:pic>
      <p:pic>
        <p:nvPicPr>
          <p:cNvPr id="80" name="Afbeelding 79">
            <a:extLst>
              <a:ext uri="{FF2B5EF4-FFF2-40B4-BE49-F238E27FC236}">
                <a16:creationId xmlns:a16="http://schemas.microsoft.com/office/drawing/2014/main" id="{518096B3-E5EA-46D5-8870-D3ED7D9A4F0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147" y="965270"/>
            <a:ext cx="1202635" cy="457200"/>
          </a:xfrm>
          <a:prstGeom prst="rect">
            <a:avLst/>
          </a:prstGeom>
        </p:spPr>
      </p:pic>
      <p:pic>
        <p:nvPicPr>
          <p:cNvPr id="82" name="Afbeelding 81">
            <a:extLst>
              <a:ext uri="{FF2B5EF4-FFF2-40B4-BE49-F238E27FC236}">
                <a16:creationId xmlns:a16="http://schemas.microsoft.com/office/drawing/2014/main" id="{97D020EC-86C5-4000-ACCA-A321C25421F3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5" b="25318"/>
          <a:stretch/>
        </p:blipFill>
        <p:spPr>
          <a:xfrm>
            <a:off x="404857" y="1909348"/>
            <a:ext cx="954151" cy="457200"/>
          </a:xfrm>
          <a:prstGeom prst="rect">
            <a:avLst/>
          </a:prstGeom>
        </p:spPr>
      </p:pic>
      <p:pic>
        <p:nvPicPr>
          <p:cNvPr id="84" name="Afbeelding 83">
            <a:extLst>
              <a:ext uri="{FF2B5EF4-FFF2-40B4-BE49-F238E27FC236}">
                <a16:creationId xmlns:a16="http://schemas.microsoft.com/office/drawing/2014/main" id="{B8749258-50F5-4103-8249-0A6569723F2B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90" y="1907946"/>
            <a:ext cx="870855" cy="457200"/>
          </a:xfrm>
          <a:prstGeom prst="rect">
            <a:avLst/>
          </a:prstGeom>
        </p:spPr>
      </p:pic>
      <p:pic>
        <p:nvPicPr>
          <p:cNvPr id="86" name="Afbeelding 85">
            <a:extLst>
              <a:ext uri="{FF2B5EF4-FFF2-40B4-BE49-F238E27FC236}">
                <a16:creationId xmlns:a16="http://schemas.microsoft.com/office/drawing/2014/main" id="{38A0C4F7-A8C8-489F-A92D-D4304081EAB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53" y="1902760"/>
            <a:ext cx="457200" cy="457200"/>
          </a:xfrm>
          <a:prstGeom prst="rect">
            <a:avLst/>
          </a:prstGeom>
        </p:spPr>
      </p:pic>
      <p:pic>
        <p:nvPicPr>
          <p:cNvPr id="88" name="Afbeelding 87">
            <a:extLst>
              <a:ext uri="{FF2B5EF4-FFF2-40B4-BE49-F238E27FC236}">
                <a16:creationId xmlns:a16="http://schemas.microsoft.com/office/drawing/2014/main" id="{BD7E52CE-226B-434B-B108-6801B32BE45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51" y="1818067"/>
            <a:ext cx="1388180" cy="457200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2DDA8E44-1CE8-41C6-808B-B9EADE475798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4" b="23065"/>
          <a:stretch/>
        </p:blipFill>
        <p:spPr>
          <a:xfrm>
            <a:off x="5199873" y="1818067"/>
            <a:ext cx="932266" cy="457200"/>
          </a:xfrm>
          <a:prstGeom prst="rect">
            <a:avLst/>
          </a:prstGeom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9F88E62D-65CD-476F-85DD-12F62973DD6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44" y="1840107"/>
            <a:ext cx="1296265" cy="457200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8C2CF006-D5A5-477D-8713-311157B7BF9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76" y="1902760"/>
            <a:ext cx="1823443" cy="234663"/>
          </a:xfrm>
          <a:prstGeom prst="rect">
            <a:avLst/>
          </a:prstGeom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878EA73C-D3B6-4C0C-90DA-DC25073F59E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888" y="1931261"/>
            <a:ext cx="1029849" cy="374010"/>
          </a:xfrm>
          <a:prstGeom prst="rect">
            <a:avLst/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96D0CBFB-E83A-4CAF-AED3-503DE727A2C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9" y="2737436"/>
            <a:ext cx="1260282" cy="252828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C61EA445-7CC1-41D3-A6D4-263886CC724D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70" y="2635250"/>
            <a:ext cx="702220" cy="457200"/>
          </a:xfrm>
          <a:prstGeom prst="rect">
            <a:avLst/>
          </a:prstGeom>
        </p:spPr>
      </p:pic>
      <p:pic>
        <p:nvPicPr>
          <p:cNvPr id="102" name="Afbeelding 101">
            <a:extLst>
              <a:ext uri="{FF2B5EF4-FFF2-40B4-BE49-F238E27FC236}">
                <a16:creationId xmlns:a16="http://schemas.microsoft.com/office/drawing/2014/main" id="{FA65CE93-2E02-4BBC-BACC-99CC82C3B11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91" y="2498933"/>
            <a:ext cx="669633" cy="669633"/>
          </a:xfrm>
          <a:prstGeom prst="rect">
            <a:avLst/>
          </a:prstGeom>
        </p:spPr>
      </p:pic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9C3CCE82-9C45-413A-8420-21561C4B2D7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51" y="2535257"/>
            <a:ext cx="949570" cy="457200"/>
          </a:xfrm>
          <a:prstGeom prst="rect">
            <a:avLst/>
          </a:prstGeom>
        </p:spPr>
      </p:pic>
      <p:pic>
        <p:nvPicPr>
          <p:cNvPr id="106" name="Afbeelding 105">
            <a:extLst>
              <a:ext uri="{FF2B5EF4-FFF2-40B4-BE49-F238E27FC236}">
                <a16:creationId xmlns:a16="http://schemas.microsoft.com/office/drawing/2014/main" id="{F8BCB263-B9EB-4E27-A984-F59B3A66475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60" y="2549306"/>
            <a:ext cx="949570" cy="629088"/>
          </a:xfrm>
          <a:prstGeom prst="rect">
            <a:avLst/>
          </a:prstGeom>
        </p:spPr>
      </p:pic>
      <p:pic>
        <p:nvPicPr>
          <p:cNvPr id="108" name="Afbeelding 107">
            <a:extLst>
              <a:ext uri="{FF2B5EF4-FFF2-40B4-BE49-F238E27FC236}">
                <a16:creationId xmlns:a16="http://schemas.microsoft.com/office/drawing/2014/main" id="{687F5575-73DE-4E32-83B8-59F49F79D61F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836" y="2635250"/>
            <a:ext cx="540925" cy="457200"/>
          </a:xfrm>
          <a:prstGeom prst="rect">
            <a:avLst/>
          </a:prstGeom>
        </p:spPr>
      </p:pic>
      <p:pic>
        <p:nvPicPr>
          <p:cNvPr id="110" name="Afbeelding 109">
            <a:extLst>
              <a:ext uri="{FF2B5EF4-FFF2-40B4-BE49-F238E27FC236}">
                <a16:creationId xmlns:a16="http://schemas.microsoft.com/office/drawing/2014/main" id="{48FEA06E-9B36-4B6C-9304-C3203604A8C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12" y="2587220"/>
            <a:ext cx="370190" cy="457200"/>
          </a:xfrm>
          <a:prstGeom prst="rect">
            <a:avLst/>
          </a:prstGeom>
        </p:spPr>
      </p:pic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C725F43F-9F9F-4DFC-A90F-D37CCFD89A30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1" y="3515633"/>
            <a:ext cx="1266115" cy="328120"/>
          </a:xfrm>
          <a:prstGeom prst="rect">
            <a:avLst/>
          </a:prstGeom>
        </p:spPr>
      </p:pic>
      <p:pic>
        <p:nvPicPr>
          <p:cNvPr id="114" name="Afbeelding 113">
            <a:extLst>
              <a:ext uri="{FF2B5EF4-FFF2-40B4-BE49-F238E27FC236}">
                <a16:creationId xmlns:a16="http://schemas.microsoft.com/office/drawing/2014/main" id="{6E8562DD-E26E-43D5-A91A-07D2D3DE0624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72" y="3404907"/>
            <a:ext cx="1972235" cy="457200"/>
          </a:xfrm>
          <a:prstGeom prst="rect">
            <a:avLst/>
          </a:prstGeom>
        </p:spPr>
      </p:pic>
      <p:pic>
        <p:nvPicPr>
          <p:cNvPr id="116" name="Afbeelding 115">
            <a:extLst>
              <a:ext uri="{FF2B5EF4-FFF2-40B4-BE49-F238E27FC236}">
                <a16:creationId xmlns:a16="http://schemas.microsoft.com/office/drawing/2014/main" id="{B3434E0F-ED84-443A-AAF3-24C49F3FCFA3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31" y="3404907"/>
            <a:ext cx="457200" cy="457200"/>
          </a:xfrm>
          <a:prstGeom prst="rect">
            <a:avLst/>
          </a:prstGeom>
        </p:spPr>
      </p:pic>
      <p:pic>
        <p:nvPicPr>
          <p:cNvPr id="118" name="Afbeelding 117">
            <a:extLst>
              <a:ext uri="{FF2B5EF4-FFF2-40B4-BE49-F238E27FC236}">
                <a16:creationId xmlns:a16="http://schemas.microsoft.com/office/drawing/2014/main" id="{63BACBDB-BD0A-41DF-8195-D773D0FA1CF0}"/>
              </a:ext>
            </a:extLst>
          </p:cNvPr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4" b="28623"/>
          <a:stretch/>
        </p:blipFill>
        <p:spPr>
          <a:xfrm>
            <a:off x="6863981" y="3429689"/>
            <a:ext cx="1234899" cy="629088"/>
          </a:xfrm>
          <a:prstGeom prst="rect">
            <a:avLst/>
          </a:prstGeom>
        </p:spPr>
      </p:pic>
      <p:pic>
        <p:nvPicPr>
          <p:cNvPr id="120" name="Afbeelding 119">
            <a:extLst>
              <a:ext uri="{FF2B5EF4-FFF2-40B4-BE49-F238E27FC236}">
                <a16:creationId xmlns:a16="http://schemas.microsoft.com/office/drawing/2014/main" id="{A9D57A42-E632-4865-A976-22895D7CAE91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08" y="3504504"/>
            <a:ext cx="1160835" cy="457200"/>
          </a:xfrm>
          <a:prstGeom prst="rect">
            <a:avLst/>
          </a:prstGeom>
        </p:spPr>
      </p:pic>
      <p:pic>
        <p:nvPicPr>
          <p:cNvPr id="122" name="Afbeelding 121">
            <a:extLst>
              <a:ext uri="{FF2B5EF4-FFF2-40B4-BE49-F238E27FC236}">
                <a16:creationId xmlns:a16="http://schemas.microsoft.com/office/drawing/2014/main" id="{B40CD2B5-0065-49D1-819E-6B6D1376693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59" y="3569535"/>
            <a:ext cx="1900410" cy="457200"/>
          </a:xfrm>
          <a:prstGeom prst="rect">
            <a:avLst/>
          </a:prstGeom>
        </p:spPr>
      </p:pic>
      <p:pic>
        <p:nvPicPr>
          <p:cNvPr id="124" name="Afbeelding 123">
            <a:extLst>
              <a:ext uri="{FF2B5EF4-FFF2-40B4-BE49-F238E27FC236}">
                <a16:creationId xmlns:a16="http://schemas.microsoft.com/office/drawing/2014/main" id="{9EE79B69-5D1B-4E05-9BCC-A9496435A9BC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1" y="4267522"/>
            <a:ext cx="821935" cy="457200"/>
          </a:xfrm>
          <a:prstGeom prst="rect">
            <a:avLst/>
          </a:prstGeom>
        </p:spPr>
      </p:pic>
      <p:pic>
        <p:nvPicPr>
          <p:cNvPr id="126" name="Afbeelding 125">
            <a:extLst>
              <a:ext uri="{FF2B5EF4-FFF2-40B4-BE49-F238E27FC236}">
                <a16:creationId xmlns:a16="http://schemas.microsoft.com/office/drawing/2014/main" id="{6550D835-FBBB-4DD3-8BEF-E0CA3FE45ADC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9" y="4072964"/>
            <a:ext cx="681720" cy="624458"/>
          </a:xfrm>
          <a:prstGeom prst="rect">
            <a:avLst/>
          </a:prstGeom>
        </p:spPr>
      </p:pic>
      <p:pic>
        <p:nvPicPr>
          <p:cNvPr id="128" name="Afbeelding 127">
            <a:extLst>
              <a:ext uri="{FF2B5EF4-FFF2-40B4-BE49-F238E27FC236}">
                <a16:creationId xmlns:a16="http://schemas.microsoft.com/office/drawing/2014/main" id="{6AF08F29-CC0D-4E26-9BAE-2DC278C02151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61" y="4213597"/>
            <a:ext cx="845125" cy="457200"/>
          </a:xfrm>
          <a:prstGeom prst="rect">
            <a:avLst/>
          </a:prstGeom>
        </p:spPr>
      </p:pic>
      <p:pic>
        <p:nvPicPr>
          <p:cNvPr id="130" name="Afbeelding 129">
            <a:extLst>
              <a:ext uri="{FF2B5EF4-FFF2-40B4-BE49-F238E27FC236}">
                <a16:creationId xmlns:a16="http://schemas.microsoft.com/office/drawing/2014/main" id="{235196AC-435D-4C0C-ADD1-97FE718DE870}"/>
              </a:ext>
            </a:extLst>
          </p:cNvPr>
          <p:cNvPicPr>
            <a:picLocks noChangeAspect="1"/>
          </p:cNvPicPr>
          <p:nvPr/>
        </p:nvPicPr>
        <p:blipFill rotWithShape="1"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t="19125" r="7677" b="26873"/>
          <a:stretch/>
        </p:blipFill>
        <p:spPr>
          <a:xfrm>
            <a:off x="3932068" y="4230021"/>
            <a:ext cx="1134816" cy="440776"/>
          </a:xfrm>
          <a:prstGeom prst="rect">
            <a:avLst/>
          </a:prstGeom>
        </p:spPr>
      </p:pic>
      <p:pic>
        <p:nvPicPr>
          <p:cNvPr id="132" name="Afbeelding 131">
            <a:extLst>
              <a:ext uri="{FF2B5EF4-FFF2-40B4-BE49-F238E27FC236}">
                <a16:creationId xmlns:a16="http://schemas.microsoft.com/office/drawing/2014/main" id="{E2BD8506-40B4-4B99-882D-BC3CE02347A7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96" y="4213597"/>
            <a:ext cx="973775" cy="457200"/>
          </a:xfrm>
          <a:prstGeom prst="rect">
            <a:avLst/>
          </a:prstGeom>
        </p:spPr>
      </p:pic>
      <p:pic>
        <p:nvPicPr>
          <p:cNvPr id="134" name="Afbeelding 133">
            <a:extLst>
              <a:ext uri="{FF2B5EF4-FFF2-40B4-BE49-F238E27FC236}">
                <a16:creationId xmlns:a16="http://schemas.microsoft.com/office/drawing/2014/main" id="{8FD573E6-CD0A-4B51-8629-79A008B692C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71" y="4018918"/>
            <a:ext cx="668582" cy="668582"/>
          </a:xfrm>
          <a:prstGeom prst="rect">
            <a:avLst/>
          </a:prstGeom>
        </p:spPr>
      </p:pic>
      <p:pic>
        <p:nvPicPr>
          <p:cNvPr id="136" name="Afbeelding 135">
            <a:extLst>
              <a:ext uri="{FF2B5EF4-FFF2-40B4-BE49-F238E27FC236}">
                <a16:creationId xmlns:a16="http://schemas.microsoft.com/office/drawing/2014/main" id="{B9894FA3-8A1F-4EFC-9BFB-4846C2CA479D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25" y="4010397"/>
            <a:ext cx="783645" cy="783645"/>
          </a:xfrm>
          <a:prstGeom prst="rect">
            <a:avLst/>
          </a:prstGeom>
        </p:spPr>
      </p:pic>
      <p:pic>
        <p:nvPicPr>
          <p:cNvPr id="138" name="Afbeelding 137">
            <a:extLst>
              <a:ext uri="{FF2B5EF4-FFF2-40B4-BE49-F238E27FC236}">
                <a16:creationId xmlns:a16="http://schemas.microsoft.com/office/drawing/2014/main" id="{591C8F25-F6C4-444A-BAF2-A43077381DE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67" y="2713828"/>
            <a:ext cx="1099926" cy="9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5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accent3">
                <a:lumMod val="60000"/>
                <a:lumOff val="40000"/>
              </a:schemeClr>
            </a:gs>
            <a:gs pos="1000">
              <a:schemeClr val="accent3">
                <a:lumMod val="75000"/>
              </a:schemeClr>
            </a:gs>
          </a:gsLst>
          <a:lin ang="90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90D94CA-4F8E-4B01-8F78-81A09266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+mn-lt"/>
              </a:rPr>
              <a:t>KSC Academy hulp in kennisborging </a:t>
            </a:r>
            <a:endParaRPr lang="en-US" sz="3600" b="1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1202F8F-E5CF-43B9-B5A6-FB805D7DE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77"/>
            <a:ext cx="6254578" cy="4817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i="1" dirty="0"/>
              <a:t>Ir. René van Ommeren MSc MMO</a:t>
            </a:r>
            <a:endParaRPr lang="nl-NL" sz="2800" b="0" i="1" dirty="0">
              <a:latin typeface="+mn-lt"/>
            </a:endParaRPr>
          </a:p>
          <a:p>
            <a:r>
              <a:rPr lang="nl-NL" sz="2400" i="1" dirty="0">
                <a:solidFill>
                  <a:schemeClr val="accent2">
                    <a:lumMod val="75000"/>
                  </a:schemeClr>
                </a:solidFill>
              </a:rPr>
              <a:t>Managing Partner bij Innovox &amp; Partners</a:t>
            </a:r>
          </a:p>
          <a:p>
            <a:r>
              <a:rPr lang="nl-NL" sz="2400" i="1" dirty="0">
                <a:solidFill>
                  <a:schemeClr val="accent2">
                    <a:lumMod val="75000"/>
                  </a:schemeClr>
                </a:solidFill>
              </a:rPr>
              <a:t>Partner </a:t>
            </a:r>
            <a:r>
              <a:rPr lang="nl-NL" sz="2400" i="1" dirty="0" err="1">
                <a:solidFill>
                  <a:schemeClr val="accent2">
                    <a:lumMod val="75000"/>
                  </a:schemeClr>
                </a:solidFill>
              </a:rPr>
              <a:t>Sunglacier</a:t>
            </a:r>
            <a:r>
              <a:rPr lang="nl-NL" sz="2400" i="1" dirty="0">
                <a:solidFill>
                  <a:schemeClr val="accent2">
                    <a:lumMod val="75000"/>
                  </a:schemeClr>
                </a:solidFill>
              </a:rPr>
              <a:t> Technologies</a:t>
            </a:r>
          </a:p>
          <a:p>
            <a:r>
              <a:rPr lang="nl-NL" sz="2400" i="1" dirty="0">
                <a:solidFill>
                  <a:schemeClr val="accent2">
                    <a:lumMod val="75000"/>
                  </a:schemeClr>
                </a:solidFill>
              </a:rPr>
              <a:t>Teamlead KSC Academy</a:t>
            </a:r>
          </a:p>
          <a:p>
            <a:pPr marL="0" indent="0">
              <a:buNone/>
            </a:pPr>
            <a:endParaRPr lang="nl-NL" sz="24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We faciliteren organisaties in hun ontwikkeling met strategiebepaling en de implementatie daarvan zodat zij toekomstbestendig succesvol kunnen blijven</a:t>
            </a:r>
            <a:r>
              <a:rPr lang="nl-NL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nl-NL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nl-NL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De </a:t>
            </a:r>
            <a:r>
              <a:rPr lang="nl-N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KSC-Academy</a:t>
            </a:r>
            <a:r>
              <a:rPr lang="nl-NL" sz="2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 wil een brug slaan tussen het borgen van kennis en het daadwerkelijke delen hiervan door een laagdrempelig aanbod van ondersteuning bij de diverse stappen in dit proces.</a:t>
            </a: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C666D6-3066-41D2-BCD1-AB88BDF4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fld id="{088EB633-4A45-4AEB-BF8F-4F0AEB6ED8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1D8842E-DF2A-4B29-98AB-4303371E6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-2" b="-2"/>
          <a:stretch/>
        </p:blipFill>
        <p:spPr>
          <a:xfrm>
            <a:off x="7310793" y="1966521"/>
            <a:ext cx="4293141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699AA8B-7A5E-4FC9-95B3-126B8FB587F4}"/>
              </a:ext>
            </a:extLst>
          </p:cNvPr>
          <p:cNvCxnSpPr/>
          <p:nvPr/>
        </p:nvCxnSpPr>
        <p:spPr>
          <a:xfrm flipV="1">
            <a:off x="838200" y="1359877"/>
            <a:ext cx="5257800" cy="422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5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A4ED5-9008-415B-836C-830FAA0B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Knowledge Sharing Centre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C75AC9-B3AC-4EBC-82FB-330A4C63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fld id="{088EB633-4A45-4AEB-BF8F-4F0AEB6ED8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Vrije vorm: vorm 4">
            <a:hlinkClick r:id="rId2"/>
            <a:extLst>
              <a:ext uri="{FF2B5EF4-FFF2-40B4-BE49-F238E27FC236}">
                <a16:creationId xmlns:a16="http://schemas.microsoft.com/office/drawing/2014/main" id="{6AE467D8-F269-4F5E-98EC-83AFEF2269F2}"/>
              </a:ext>
            </a:extLst>
          </p:cNvPr>
          <p:cNvSpPr/>
          <p:nvPr/>
        </p:nvSpPr>
        <p:spPr>
          <a:xfrm>
            <a:off x="3878563" y="1314134"/>
            <a:ext cx="4551680" cy="4551680"/>
          </a:xfrm>
          <a:custGeom>
            <a:avLst/>
            <a:gdLst>
              <a:gd name="connsiteX0" fmla="*/ 2275840 w 4551680"/>
              <a:gd name="connsiteY0" fmla="*/ 0 h 4551680"/>
              <a:gd name="connsiteX1" fmla="*/ 455168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532752" y="0"/>
                  <a:pt x="4551680" y="1018928"/>
                  <a:pt x="4551680" y="227584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449203" tIns="976410" rIns="488731" bIns="2395017" numCol="1" spcCol="1270" anchor="ctr" anchorCtr="0">
            <a:noAutofit/>
          </a:bodyPr>
          <a:lstStyle/>
          <a:p>
            <a:pPr marL="0" marR="0" lvl="0" indent="0" algn="ctr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KSC Academy</a:t>
            </a:r>
          </a:p>
        </p:txBody>
      </p:sp>
      <p:sp>
        <p:nvSpPr>
          <p:cNvPr id="6" name="Vrije vorm: vorm 5">
            <a:hlinkClick r:id="rId3"/>
            <a:extLst>
              <a:ext uri="{FF2B5EF4-FFF2-40B4-BE49-F238E27FC236}">
                <a16:creationId xmlns:a16="http://schemas.microsoft.com/office/drawing/2014/main" id="{5826C7C5-BB79-4C84-9CEC-58958B70B045}"/>
              </a:ext>
            </a:extLst>
          </p:cNvPr>
          <p:cNvSpPr/>
          <p:nvPr/>
        </p:nvSpPr>
        <p:spPr>
          <a:xfrm>
            <a:off x="3878563" y="1466940"/>
            <a:ext cx="4551680" cy="4551680"/>
          </a:xfrm>
          <a:custGeom>
            <a:avLst/>
            <a:gdLst>
              <a:gd name="connsiteX0" fmla="*/ 4551680 w 4551680"/>
              <a:gd name="connsiteY0" fmla="*/ 2275840 h 4551680"/>
              <a:gd name="connsiteX1" fmla="*/ 2275840 w 4551680"/>
              <a:gd name="connsiteY1" fmla="*/ 4551680 h 4551680"/>
              <a:gd name="connsiteX2" fmla="*/ 2275840 w 4551680"/>
              <a:gd name="connsiteY2" fmla="*/ 2275840 h 4551680"/>
              <a:gd name="connsiteX3" fmla="*/ 455168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4551680" y="2275840"/>
                </a:moveTo>
                <a:cubicBezTo>
                  <a:pt x="4551680" y="3532752"/>
                  <a:pt x="3532752" y="4551680"/>
                  <a:pt x="2275840" y="4551680"/>
                </a:cubicBezTo>
                <a:lnTo>
                  <a:pt x="2275840" y="2275840"/>
                </a:lnTo>
                <a:lnTo>
                  <a:pt x="4551680" y="2275840"/>
                </a:lnTo>
                <a:close/>
              </a:path>
            </a:pathLst>
          </a:cu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449203" tIns="2395017" rIns="488731" bIns="976410" numCol="1" spcCol="1270" anchor="ctr" anchorCtr="0">
            <a:noAutofit/>
          </a:bodyPr>
          <a:lstStyle/>
          <a:p>
            <a:pPr marL="0" marR="0" lvl="0" indent="0" algn="ctr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KSC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</a:t>
            </a:r>
          </a:p>
        </p:txBody>
      </p:sp>
      <p:sp>
        <p:nvSpPr>
          <p:cNvPr id="7" name="Vrije vorm: vorm 6">
            <a:hlinkClick r:id="rId4"/>
            <a:extLst>
              <a:ext uri="{FF2B5EF4-FFF2-40B4-BE49-F238E27FC236}">
                <a16:creationId xmlns:a16="http://schemas.microsoft.com/office/drawing/2014/main" id="{4D23A49D-EFA7-44E6-BAA2-AB3244918553}"/>
              </a:ext>
            </a:extLst>
          </p:cNvPr>
          <p:cNvSpPr/>
          <p:nvPr/>
        </p:nvSpPr>
        <p:spPr>
          <a:xfrm>
            <a:off x="3725756" y="1466940"/>
            <a:ext cx="4551680" cy="4551680"/>
          </a:xfrm>
          <a:custGeom>
            <a:avLst/>
            <a:gdLst>
              <a:gd name="connsiteX0" fmla="*/ 2275840 w 4551680"/>
              <a:gd name="connsiteY0" fmla="*/ 4551680 h 4551680"/>
              <a:gd name="connsiteX1" fmla="*/ 0 w 4551680"/>
              <a:gd name="connsiteY1" fmla="*/ 2275840 h 4551680"/>
              <a:gd name="connsiteX2" fmla="*/ 2275840 w 4551680"/>
              <a:gd name="connsiteY2" fmla="*/ 2275840 h 4551680"/>
              <a:gd name="connsiteX3" fmla="*/ 2275840 w 4551680"/>
              <a:gd name="connsiteY3" fmla="*/ 455168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2275840" y="4551680"/>
                </a:moveTo>
                <a:cubicBezTo>
                  <a:pt x="1018928" y="4551680"/>
                  <a:pt x="0" y="3532752"/>
                  <a:pt x="0" y="2275840"/>
                </a:cubicBezTo>
                <a:lnTo>
                  <a:pt x="2275840" y="2275840"/>
                </a:lnTo>
                <a:lnTo>
                  <a:pt x="2275840" y="4551680"/>
                </a:lnTo>
                <a:close/>
              </a:path>
            </a:pathLst>
          </a:cu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488730" tIns="2395017" rIns="2449204" bIns="976410" numCol="1" spcCol="1270" anchor="ctr" anchorCtr="0">
            <a:noAutofit/>
          </a:bodyPr>
          <a:lstStyle/>
          <a:p>
            <a:pPr marL="0" marR="0" lvl="0" indent="0" algn="ctr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KSC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Events</a:t>
            </a:r>
          </a:p>
        </p:txBody>
      </p:sp>
      <p:sp>
        <p:nvSpPr>
          <p:cNvPr id="8" name="Vrije vorm: vorm 7">
            <a:hlinkClick r:id="rId5"/>
            <a:extLst>
              <a:ext uri="{FF2B5EF4-FFF2-40B4-BE49-F238E27FC236}">
                <a16:creationId xmlns:a16="http://schemas.microsoft.com/office/drawing/2014/main" id="{7C0BB377-1BB9-4ACA-8289-433D0DF175C3}"/>
              </a:ext>
            </a:extLst>
          </p:cNvPr>
          <p:cNvSpPr/>
          <p:nvPr/>
        </p:nvSpPr>
        <p:spPr>
          <a:xfrm>
            <a:off x="3725756" y="1314134"/>
            <a:ext cx="4551680" cy="4551680"/>
          </a:xfrm>
          <a:custGeom>
            <a:avLst/>
            <a:gdLst>
              <a:gd name="connsiteX0" fmla="*/ 0 w 4551680"/>
              <a:gd name="connsiteY0" fmla="*/ 2275840 h 4551680"/>
              <a:gd name="connsiteX1" fmla="*/ 2275840 w 4551680"/>
              <a:gd name="connsiteY1" fmla="*/ 0 h 4551680"/>
              <a:gd name="connsiteX2" fmla="*/ 2275840 w 4551680"/>
              <a:gd name="connsiteY2" fmla="*/ 2275840 h 4551680"/>
              <a:gd name="connsiteX3" fmla="*/ 0 w 4551680"/>
              <a:gd name="connsiteY3" fmla="*/ 227584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0" y="2275840"/>
                </a:moveTo>
                <a:cubicBezTo>
                  <a:pt x="0" y="1018928"/>
                  <a:pt x="1018928" y="0"/>
                  <a:pt x="2275840" y="0"/>
                </a:cubicBezTo>
                <a:lnTo>
                  <a:pt x="2275840" y="2275840"/>
                </a:lnTo>
                <a:lnTo>
                  <a:pt x="0" y="2275840"/>
                </a:lnTo>
                <a:close/>
              </a:path>
            </a:pathLst>
          </a:cu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488730" tIns="976410" rIns="2449204" bIns="2395017" numCol="1" spcCol="1270" anchor="ctr" anchorCtr="0">
            <a:noAutofit/>
          </a:bodyPr>
          <a:lstStyle/>
          <a:p>
            <a:pPr marL="0" marR="0" lvl="0" indent="0" algn="ctr" defTabSz="1155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KSC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</a:t>
            </a:r>
          </a:p>
        </p:txBody>
      </p:sp>
      <p:sp>
        <p:nvSpPr>
          <p:cNvPr id="9" name="Pijl: draaiend 8">
            <a:extLst>
              <a:ext uri="{FF2B5EF4-FFF2-40B4-BE49-F238E27FC236}">
                <a16:creationId xmlns:a16="http://schemas.microsoft.com/office/drawing/2014/main" id="{C6E68F8A-ADA2-446E-A75F-184DE6DB4F20}"/>
              </a:ext>
            </a:extLst>
          </p:cNvPr>
          <p:cNvSpPr/>
          <p:nvPr/>
        </p:nvSpPr>
        <p:spPr>
          <a:xfrm>
            <a:off x="3596792" y="1032363"/>
            <a:ext cx="5115221" cy="5115221"/>
          </a:xfrm>
          <a:prstGeom prst="circularArrow">
            <a:avLst>
              <a:gd name="adj1" fmla="val 5085"/>
              <a:gd name="adj2" fmla="val 327528"/>
              <a:gd name="adj3" fmla="val 21272472"/>
              <a:gd name="adj4" fmla="val 16200000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jl: draaiend 9">
            <a:extLst>
              <a:ext uri="{FF2B5EF4-FFF2-40B4-BE49-F238E27FC236}">
                <a16:creationId xmlns:a16="http://schemas.microsoft.com/office/drawing/2014/main" id="{8748C699-1458-4C7D-811F-B8EEC2675365}"/>
              </a:ext>
            </a:extLst>
          </p:cNvPr>
          <p:cNvSpPr/>
          <p:nvPr/>
        </p:nvSpPr>
        <p:spPr>
          <a:xfrm>
            <a:off x="3596792" y="1185169"/>
            <a:ext cx="5115221" cy="5115221"/>
          </a:xfrm>
          <a:prstGeom prst="circularArrow">
            <a:avLst>
              <a:gd name="adj1" fmla="val 5085"/>
              <a:gd name="adj2" fmla="val 327528"/>
              <a:gd name="adj3" fmla="val 5072472"/>
              <a:gd name="adj4" fmla="val 0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jl: draaiend 10">
            <a:extLst>
              <a:ext uri="{FF2B5EF4-FFF2-40B4-BE49-F238E27FC236}">
                <a16:creationId xmlns:a16="http://schemas.microsoft.com/office/drawing/2014/main" id="{9E4DABE2-94F3-4E63-AF79-93E513CEE1DA}"/>
              </a:ext>
            </a:extLst>
          </p:cNvPr>
          <p:cNvSpPr/>
          <p:nvPr/>
        </p:nvSpPr>
        <p:spPr>
          <a:xfrm>
            <a:off x="3443985" y="1185169"/>
            <a:ext cx="5115221" cy="5115221"/>
          </a:xfrm>
          <a:prstGeom prst="circularArrow">
            <a:avLst>
              <a:gd name="adj1" fmla="val 5085"/>
              <a:gd name="adj2" fmla="val 327528"/>
              <a:gd name="adj3" fmla="val 10472472"/>
              <a:gd name="adj4" fmla="val 5400000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jl: draaiend 11">
            <a:extLst>
              <a:ext uri="{FF2B5EF4-FFF2-40B4-BE49-F238E27FC236}">
                <a16:creationId xmlns:a16="http://schemas.microsoft.com/office/drawing/2014/main" id="{150CC52F-A42D-42DF-871B-13D77D75CDE5}"/>
              </a:ext>
            </a:extLst>
          </p:cNvPr>
          <p:cNvSpPr/>
          <p:nvPr/>
        </p:nvSpPr>
        <p:spPr>
          <a:xfrm>
            <a:off x="3443985" y="1032363"/>
            <a:ext cx="5115221" cy="5115221"/>
          </a:xfrm>
          <a:prstGeom prst="circularArrow">
            <a:avLst>
              <a:gd name="adj1" fmla="val 5085"/>
              <a:gd name="adj2" fmla="val 327528"/>
              <a:gd name="adj3" fmla="val 15872472"/>
              <a:gd name="adj4" fmla="val 10800000"/>
              <a:gd name="adj5" fmla="val 593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8F9048C-60D2-42E9-98BF-066A0866E7B9}"/>
              </a:ext>
            </a:extLst>
          </p:cNvPr>
          <p:cNvSpPr/>
          <p:nvPr/>
        </p:nvSpPr>
        <p:spPr>
          <a:xfrm rot="2619272">
            <a:off x="3439862" y="923083"/>
            <a:ext cx="5312277" cy="5522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 w="0"/>
                <a:solidFill>
                  <a:srgbClr val="ED7D31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Secure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3A8B00D-41B5-4A76-9952-50CA3F08BCD8}"/>
              </a:ext>
            </a:extLst>
          </p:cNvPr>
          <p:cNvSpPr/>
          <p:nvPr/>
        </p:nvSpPr>
        <p:spPr>
          <a:xfrm rot="7773875">
            <a:off x="3432480" y="948041"/>
            <a:ext cx="5312277" cy="5522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 w="0"/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Share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E340274-7304-4765-B91E-D64B27637734}"/>
              </a:ext>
            </a:extLst>
          </p:cNvPr>
          <p:cNvSpPr/>
          <p:nvPr/>
        </p:nvSpPr>
        <p:spPr>
          <a:xfrm rot="13566293">
            <a:off x="3592262" y="1075483"/>
            <a:ext cx="5312277" cy="5522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Tell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5DAADBE-F0A3-41EC-8C32-381750A5C285}"/>
              </a:ext>
            </a:extLst>
          </p:cNvPr>
          <p:cNvSpPr/>
          <p:nvPr/>
        </p:nvSpPr>
        <p:spPr>
          <a:xfrm rot="18952827">
            <a:off x="3423894" y="923082"/>
            <a:ext cx="5312277" cy="55225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 w="0"/>
                <a:solidFill>
                  <a:srgbClr val="ED7D31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Show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2188BE5-83ED-4FD9-AC4A-48F177C9027F}"/>
              </a:ext>
            </a:extLst>
          </p:cNvPr>
          <p:cNvSpPr txBox="1"/>
          <p:nvPr/>
        </p:nvSpPr>
        <p:spPr>
          <a:xfrm>
            <a:off x="5279122" y="3176543"/>
            <a:ext cx="16337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KSC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D58DFC9-A848-4B83-B0DD-AD53D4093C0A}"/>
              </a:ext>
            </a:extLst>
          </p:cNvPr>
          <p:cNvSpPr txBox="1"/>
          <p:nvPr/>
        </p:nvSpPr>
        <p:spPr>
          <a:xfrm>
            <a:off x="9236605" y="1348354"/>
            <a:ext cx="2739153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De sterkte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van het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KSC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zit hem in de samenwerking tussen de verschillende unieke entiteiten, ieder met hun eigen toegevoegde waarde. Om zo te komen tot delen om gezamenlijke groei en samenwerking te bevorderen.</a:t>
            </a:r>
          </a:p>
        </p:txBody>
      </p:sp>
    </p:spTree>
    <p:extLst>
      <p:ext uri="{BB962C8B-B14F-4D97-AF65-F5344CB8AC3E}">
        <p14:creationId xmlns:p14="http://schemas.microsoft.com/office/powerpoint/2010/main" val="25289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968F99-E4C5-4E5B-B04F-BBF77339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EB633-4A45-4AEB-BF8F-4F0AEB6ED8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59FAFA7-C978-458A-B73E-7B2875D9AEF8}"/>
              </a:ext>
            </a:extLst>
          </p:cNvPr>
          <p:cNvSpPr/>
          <p:nvPr/>
        </p:nvSpPr>
        <p:spPr>
          <a:xfrm>
            <a:off x="8064487" y="995092"/>
            <a:ext cx="2011680" cy="5630469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FA4871C-AD9A-44C5-A0FE-E42776BA0A82}"/>
              </a:ext>
            </a:extLst>
          </p:cNvPr>
          <p:cNvSpPr/>
          <p:nvPr/>
        </p:nvSpPr>
        <p:spPr>
          <a:xfrm>
            <a:off x="4049173" y="997079"/>
            <a:ext cx="2011680" cy="562848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EB3115F-1217-49A6-A314-CD68D7C3C347}"/>
              </a:ext>
            </a:extLst>
          </p:cNvPr>
          <p:cNvSpPr/>
          <p:nvPr/>
        </p:nvSpPr>
        <p:spPr>
          <a:xfrm>
            <a:off x="6055702" y="995091"/>
            <a:ext cx="2011680" cy="563046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4733F9B-4642-453B-9BAB-21260C7805CD}"/>
              </a:ext>
            </a:extLst>
          </p:cNvPr>
          <p:cNvSpPr/>
          <p:nvPr/>
        </p:nvSpPr>
        <p:spPr>
          <a:xfrm>
            <a:off x="2035921" y="995093"/>
            <a:ext cx="2011680" cy="563046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Verbindingen met effen opvulling">
            <a:extLst>
              <a:ext uri="{FF2B5EF4-FFF2-40B4-BE49-F238E27FC236}">
                <a16:creationId xmlns:a16="http://schemas.microsoft.com/office/drawing/2014/main" id="{8FBA338B-8B82-4309-8559-89881E4C0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9859" y="4671252"/>
            <a:ext cx="914400" cy="914400"/>
          </a:xfrm>
          <a:prstGeom prst="rect">
            <a:avLst/>
          </a:prstGeom>
        </p:spPr>
      </p:pic>
      <p:pic>
        <p:nvPicPr>
          <p:cNvPr id="10" name="Graphic 9" descr="Paardenbloem met effen opvulling">
            <a:extLst>
              <a:ext uri="{FF2B5EF4-FFF2-40B4-BE49-F238E27FC236}">
                <a16:creationId xmlns:a16="http://schemas.microsoft.com/office/drawing/2014/main" id="{3F15F5DC-08DB-48E8-8FA0-5CFD7EBB9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26600" y="218254"/>
            <a:ext cx="536989" cy="536989"/>
          </a:xfrm>
          <a:prstGeom prst="rect">
            <a:avLst/>
          </a:prstGeom>
        </p:spPr>
      </p:pic>
      <p:pic>
        <p:nvPicPr>
          <p:cNvPr id="11" name="Graphic 10" descr="Hoofd met radertjes met effen opvulling">
            <a:extLst>
              <a:ext uri="{FF2B5EF4-FFF2-40B4-BE49-F238E27FC236}">
                <a16:creationId xmlns:a16="http://schemas.microsoft.com/office/drawing/2014/main" id="{32BD7C08-DBA3-42E2-9379-2F11937F0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887" y="3033545"/>
            <a:ext cx="674651" cy="674651"/>
          </a:xfrm>
          <a:prstGeom prst="rect">
            <a:avLst/>
          </a:prstGeom>
        </p:spPr>
      </p:pic>
      <p:pic>
        <p:nvPicPr>
          <p:cNvPr id="12" name="Graphic 11" descr="Gloeilamp en tandwiel met effen opvulling">
            <a:extLst>
              <a:ext uri="{FF2B5EF4-FFF2-40B4-BE49-F238E27FC236}">
                <a16:creationId xmlns:a16="http://schemas.microsoft.com/office/drawing/2014/main" id="{7422D024-77C1-4C0D-9F07-66667DD39D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0630" y="2379885"/>
            <a:ext cx="966520" cy="914400"/>
          </a:xfrm>
          <a:prstGeom prst="rect">
            <a:avLst/>
          </a:prstGeom>
        </p:spPr>
      </p:pic>
      <p:pic>
        <p:nvPicPr>
          <p:cNvPr id="13" name="Graphic 12" descr="Factory">
            <a:extLst>
              <a:ext uri="{FF2B5EF4-FFF2-40B4-BE49-F238E27FC236}">
                <a16:creationId xmlns:a16="http://schemas.microsoft.com/office/drawing/2014/main" id="{012CDBE6-2155-4231-951C-0AB5943F69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6123" y="1256582"/>
            <a:ext cx="615308" cy="61530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1D0E5863-556C-43D3-8F76-0FA01FEBC733}"/>
              </a:ext>
            </a:extLst>
          </p:cNvPr>
          <p:cNvSpPr txBox="1"/>
          <p:nvPr/>
        </p:nvSpPr>
        <p:spPr>
          <a:xfrm>
            <a:off x="524936" y="1869497"/>
            <a:ext cx="1039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Makers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28E0F959-D1F0-42E4-813B-80CB860B235D}"/>
              </a:ext>
            </a:extLst>
          </p:cNvPr>
          <p:cNvSpPr txBox="1"/>
          <p:nvPr/>
        </p:nvSpPr>
        <p:spPr>
          <a:xfrm>
            <a:off x="2216260" y="2086312"/>
            <a:ext cx="165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 borgen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F92337A6-77C6-4AEF-8E68-29C7EB0CB038}"/>
              </a:ext>
            </a:extLst>
          </p:cNvPr>
          <p:cNvSpPr txBox="1"/>
          <p:nvPr/>
        </p:nvSpPr>
        <p:spPr>
          <a:xfrm>
            <a:off x="2216260" y="3269297"/>
            <a:ext cx="165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Eigen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b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</a:t>
            </a:r>
          </a:p>
        </p:txBody>
      </p:sp>
      <p:cxnSp>
        <p:nvCxnSpPr>
          <p:cNvPr id="17" name="Verbindingslijn: gebogen 16">
            <a:extLst>
              <a:ext uri="{FF2B5EF4-FFF2-40B4-BE49-F238E27FC236}">
                <a16:creationId xmlns:a16="http://schemas.microsoft.com/office/drawing/2014/main" id="{761EA7AF-D9B5-4512-881A-135BF88F1482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1634137" y="1618695"/>
            <a:ext cx="332502" cy="1511214"/>
          </a:xfrm>
          <a:prstGeom prst="bentConnector2">
            <a:avLst/>
          </a:prstGeom>
          <a:ln w="1270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8D527A0-5E3A-4247-9E5C-2D934DA4B52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" b="15981"/>
          <a:stretch/>
        </p:blipFill>
        <p:spPr>
          <a:xfrm>
            <a:off x="4313454" y="3439823"/>
            <a:ext cx="1478339" cy="914400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45B2A49B-F18B-48F6-87E7-3D4BF791DE8C}"/>
              </a:ext>
            </a:extLst>
          </p:cNvPr>
          <p:cNvSpPr txBox="1"/>
          <p:nvPr/>
        </p:nvSpPr>
        <p:spPr>
          <a:xfrm>
            <a:off x="4236404" y="3078528"/>
            <a:ext cx="165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 delen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69FCED8-FA39-4590-A880-B5C27B74996F}"/>
              </a:ext>
            </a:extLst>
          </p:cNvPr>
          <p:cNvSpPr txBox="1"/>
          <p:nvPr/>
        </p:nvSpPr>
        <p:spPr>
          <a:xfrm>
            <a:off x="4236405" y="4467823"/>
            <a:ext cx="165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Algemene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</a:t>
            </a:r>
          </a:p>
        </p:txBody>
      </p:sp>
      <p:cxnSp>
        <p:nvCxnSpPr>
          <p:cNvPr id="21" name="Verbindingslijn: gebogen 20">
            <a:extLst>
              <a:ext uri="{FF2B5EF4-FFF2-40B4-BE49-F238E27FC236}">
                <a16:creationId xmlns:a16="http://schemas.microsoft.com/office/drawing/2014/main" id="{FAEDB833-79A5-4B99-8C81-0049D402908B}"/>
              </a:ext>
            </a:extLst>
          </p:cNvPr>
          <p:cNvCxnSpPr>
            <a:cxnSpLocks/>
          </p:cNvCxnSpPr>
          <p:nvPr/>
        </p:nvCxnSpPr>
        <p:spPr>
          <a:xfrm>
            <a:off x="3616036" y="2795923"/>
            <a:ext cx="1193411" cy="282605"/>
          </a:xfrm>
          <a:prstGeom prst="bentConnector3">
            <a:avLst>
              <a:gd name="adj1" fmla="val 100152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Verbindingslijn: gebogen 21">
            <a:extLst>
              <a:ext uri="{FF2B5EF4-FFF2-40B4-BE49-F238E27FC236}">
                <a16:creationId xmlns:a16="http://schemas.microsoft.com/office/drawing/2014/main" id="{877F53E9-1372-454C-A289-86BD8C37C570}"/>
              </a:ext>
            </a:extLst>
          </p:cNvPr>
          <p:cNvCxnSpPr>
            <a:cxnSpLocks/>
            <a:stCxn id="18" idx="3"/>
            <a:endCxn id="23" idx="0"/>
          </p:cNvCxnSpPr>
          <p:nvPr/>
        </p:nvCxnSpPr>
        <p:spPr>
          <a:xfrm>
            <a:off x="5791793" y="3897023"/>
            <a:ext cx="3282724" cy="1215915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">
            <a:extLst>
              <a:ext uri="{FF2B5EF4-FFF2-40B4-BE49-F238E27FC236}">
                <a16:creationId xmlns:a16="http://schemas.microsoft.com/office/drawing/2014/main" id="{A2E9E06C-51D7-4933-B6ED-A6BEEC803F4C}"/>
              </a:ext>
            </a:extLst>
          </p:cNvPr>
          <p:cNvSpPr txBox="1"/>
          <p:nvPr/>
        </p:nvSpPr>
        <p:spPr>
          <a:xfrm>
            <a:off x="8076870" y="5112938"/>
            <a:ext cx="1995293" cy="3100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Voorbeeld projecten</a:t>
            </a:r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7B4FFD6B-742F-406B-90B5-B2ACB176CE8D}"/>
              </a:ext>
            </a:extLst>
          </p:cNvPr>
          <p:cNvSpPr txBox="1"/>
          <p:nvPr/>
        </p:nvSpPr>
        <p:spPr>
          <a:xfrm>
            <a:off x="8230825" y="6320666"/>
            <a:ext cx="164964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Zichtbaarheid</a:t>
            </a:r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5BCEE3C2-D3B8-4FDD-8EC4-6B92396F183C}"/>
              </a:ext>
            </a:extLst>
          </p:cNvPr>
          <p:cNvSpPr txBox="1"/>
          <p:nvPr/>
        </p:nvSpPr>
        <p:spPr>
          <a:xfrm>
            <a:off x="370341" y="3735556"/>
            <a:ext cx="1401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Bedenkers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80810219-39EB-4FDC-B0D0-34ACEB69B091}"/>
              </a:ext>
            </a:extLst>
          </p:cNvPr>
          <p:cNvCxnSpPr>
            <a:cxnSpLocks/>
            <a:stCxn id="18" idx="1"/>
            <a:endCxn id="25" idx="3"/>
          </p:cNvCxnSpPr>
          <p:nvPr/>
        </p:nvCxnSpPr>
        <p:spPr>
          <a:xfrm flipH="1">
            <a:off x="1772012" y="3897023"/>
            <a:ext cx="2541442" cy="7810"/>
          </a:xfrm>
          <a:prstGeom prst="straightConnector1">
            <a:avLst/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">
            <a:extLst>
              <a:ext uri="{FF2B5EF4-FFF2-40B4-BE49-F238E27FC236}">
                <a16:creationId xmlns:a16="http://schemas.microsoft.com/office/drawing/2014/main" id="{4B753724-0351-4E17-AFDC-E64290CFC64A}"/>
              </a:ext>
            </a:extLst>
          </p:cNvPr>
          <p:cNvSpPr txBox="1"/>
          <p:nvPr/>
        </p:nvSpPr>
        <p:spPr>
          <a:xfrm>
            <a:off x="6228016" y="4349280"/>
            <a:ext cx="164766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Netwerken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DABCC45F-7C11-427F-9FD2-5A416C39D7E7}"/>
              </a:ext>
            </a:extLst>
          </p:cNvPr>
          <p:cNvSpPr txBox="1"/>
          <p:nvPr/>
        </p:nvSpPr>
        <p:spPr>
          <a:xfrm>
            <a:off x="6223148" y="5577732"/>
            <a:ext cx="165253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Samenwerken</a:t>
            </a:r>
          </a:p>
        </p:txBody>
      </p:sp>
      <p:cxnSp>
        <p:nvCxnSpPr>
          <p:cNvPr id="29" name="Verbindingslijn: gebogen 28">
            <a:extLst>
              <a:ext uri="{FF2B5EF4-FFF2-40B4-BE49-F238E27FC236}">
                <a16:creationId xmlns:a16="http://schemas.microsoft.com/office/drawing/2014/main" id="{47F3E3B7-B45F-4E99-85C3-F09BF0E12D60}"/>
              </a:ext>
            </a:extLst>
          </p:cNvPr>
          <p:cNvCxnSpPr>
            <a:cxnSpLocks/>
          </p:cNvCxnSpPr>
          <p:nvPr/>
        </p:nvCxnSpPr>
        <p:spPr>
          <a:xfrm>
            <a:off x="5682219" y="4024031"/>
            <a:ext cx="1058200" cy="333562"/>
          </a:xfrm>
          <a:prstGeom prst="bentConnector3">
            <a:avLst>
              <a:gd name="adj1" fmla="val 99606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Blockchain met effen opvulling">
            <a:extLst>
              <a:ext uri="{FF2B5EF4-FFF2-40B4-BE49-F238E27FC236}">
                <a16:creationId xmlns:a16="http://schemas.microsoft.com/office/drawing/2014/main" id="{B1AB76F1-B37B-4417-862A-84D5C8BB7C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99080" y="5443157"/>
            <a:ext cx="914400" cy="914400"/>
          </a:xfrm>
          <a:prstGeom prst="rect">
            <a:avLst/>
          </a:prstGeom>
        </p:spPr>
      </p:pic>
      <p:pic>
        <p:nvPicPr>
          <p:cNvPr id="31" name="Graphic 30" descr="Bakstenen muur bouwen met effen opvulling">
            <a:extLst>
              <a:ext uri="{FF2B5EF4-FFF2-40B4-BE49-F238E27FC236}">
                <a16:creationId xmlns:a16="http://schemas.microsoft.com/office/drawing/2014/main" id="{9EDC2909-3C62-4643-8259-00CEAE486B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21931" y="161523"/>
            <a:ext cx="589956" cy="589956"/>
          </a:xfrm>
          <a:prstGeom prst="rect">
            <a:avLst/>
          </a:prstGeom>
        </p:spPr>
      </p:pic>
      <p:pic>
        <p:nvPicPr>
          <p:cNvPr id="32" name="Graphic 31" descr="Zakelijke groei met effen opvulling">
            <a:extLst>
              <a:ext uri="{FF2B5EF4-FFF2-40B4-BE49-F238E27FC236}">
                <a16:creationId xmlns:a16="http://schemas.microsoft.com/office/drawing/2014/main" id="{93535021-0FF5-4AE9-8F8F-C2E9487D55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09447" y="260231"/>
            <a:ext cx="486351" cy="486351"/>
          </a:xfrm>
          <a:prstGeom prst="rect">
            <a:avLst/>
          </a:prstGeom>
        </p:spPr>
      </p:pic>
      <p:pic>
        <p:nvPicPr>
          <p:cNvPr id="33" name="Graphic 32" descr="Agenda met effen opvulling">
            <a:extLst>
              <a:ext uri="{FF2B5EF4-FFF2-40B4-BE49-F238E27FC236}">
                <a16:creationId xmlns:a16="http://schemas.microsoft.com/office/drawing/2014/main" id="{EB91B8B8-01BB-4D1B-9D5B-1146D5DFF7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73633" y="203677"/>
            <a:ext cx="551566" cy="551566"/>
          </a:xfrm>
          <a:prstGeom prst="rect">
            <a:avLst/>
          </a:prstGeom>
        </p:spPr>
      </p:pic>
      <p:pic>
        <p:nvPicPr>
          <p:cNvPr id="34" name="Graphic 33" descr="Exponentiële grafiek met effen opvulling">
            <a:extLst>
              <a:ext uri="{FF2B5EF4-FFF2-40B4-BE49-F238E27FC236}">
                <a16:creationId xmlns:a16="http://schemas.microsoft.com/office/drawing/2014/main" id="{CCFB22AE-DBC0-487E-BC14-F5CA6FF3971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88804" y="218254"/>
            <a:ext cx="612670" cy="612670"/>
          </a:xfrm>
          <a:prstGeom prst="rect">
            <a:avLst/>
          </a:prstGeom>
        </p:spPr>
      </p:pic>
      <p:cxnSp>
        <p:nvCxnSpPr>
          <p:cNvPr id="35" name="Verbindingslijn: gebogen 34">
            <a:extLst>
              <a:ext uri="{FF2B5EF4-FFF2-40B4-BE49-F238E27FC236}">
                <a16:creationId xmlns:a16="http://schemas.microsoft.com/office/drawing/2014/main" id="{08C11524-822E-43D6-8D09-6293E637C2AF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1564625" y="1895286"/>
            <a:ext cx="5354217" cy="2453994"/>
          </a:xfrm>
          <a:prstGeom prst="bentConnector3">
            <a:avLst>
              <a:gd name="adj1" fmla="val 99837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CD8A3CA0-D785-42DE-B8A3-B89B845EE9ED}"/>
              </a:ext>
            </a:extLst>
          </p:cNvPr>
          <p:cNvSpPr txBox="1"/>
          <p:nvPr/>
        </p:nvSpPr>
        <p:spPr>
          <a:xfrm>
            <a:off x="10490200" y="377250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3E9C862-CDC1-4A98-8927-4089F60ADFA2}"/>
              </a:ext>
            </a:extLst>
          </p:cNvPr>
          <p:cNvSpPr txBox="1"/>
          <p:nvPr/>
        </p:nvSpPr>
        <p:spPr>
          <a:xfrm>
            <a:off x="3894717" y="382443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2EA6B731-1C56-4683-AD8D-83599AC1376A}"/>
              </a:ext>
            </a:extLst>
          </p:cNvPr>
          <p:cNvSpPr txBox="1"/>
          <p:nvPr/>
        </p:nvSpPr>
        <p:spPr>
          <a:xfrm>
            <a:off x="5909936" y="377044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E0DF6490-0973-4CAC-966E-C10C505F7231}"/>
              </a:ext>
            </a:extLst>
          </p:cNvPr>
          <p:cNvSpPr txBox="1"/>
          <p:nvPr/>
        </p:nvSpPr>
        <p:spPr>
          <a:xfrm>
            <a:off x="7912605" y="375056"/>
            <a:ext cx="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40" name="Verbindingslijn: gebogen 39">
            <a:extLst>
              <a:ext uri="{FF2B5EF4-FFF2-40B4-BE49-F238E27FC236}">
                <a16:creationId xmlns:a16="http://schemas.microsoft.com/office/drawing/2014/main" id="{07B6C41B-CCE2-4F92-8F69-65B5B2FD9A55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3294191" y="1842783"/>
            <a:ext cx="1062655" cy="5508682"/>
          </a:xfrm>
          <a:prstGeom prst="bentConnector2">
            <a:avLst/>
          </a:prstGeom>
          <a:ln w="1270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ingslijn: gebogen 40">
            <a:extLst>
              <a:ext uri="{FF2B5EF4-FFF2-40B4-BE49-F238E27FC236}">
                <a16:creationId xmlns:a16="http://schemas.microsoft.com/office/drawing/2014/main" id="{92DCA335-416A-450C-8684-1A19A2012E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97066" y="1223281"/>
            <a:ext cx="1876125" cy="7527903"/>
          </a:xfrm>
          <a:prstGeom prst="bentConnector2">
            <a:avLst/>
          </a:prstGeom>
          <a:ln w="1270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ingslijn: gebogen 41">
            <a:extLst>
              <a:ext uri="{FF2B5EF4-FFF2-40B4-BE49-F238E27FC236}">
                <a16:creationId xmlns:a16="http://schemas.microsoft.com/office/drawing/2014/main" id="{C40D6C6F-387F-41A8-A5A8-D53821E64A39}"/>
              </a:ext>
            </a:extLst>
          </p:cNvPr>
          <p:cNvCxnSpPr>
            <a:cxnSpLocks/>
            <a:stCxn id="11" idx="0"/>
            <a:endCxn id="12" idx="1"/>
          </p:cNvCxnSpPr>
          <p:nvPr/>
        </p:nvCxnSpPr>
        <p:spPr>
          <a:xfrm rot="5400000" flipH="1" flipV="1">
            <a:off x="1708691" y="2181607"/>
            <a:ext cx="196460" cy="1507417"/>
          </a:xfrm>
          <a:prstGeom prst="bentConnector2">
            <a:avLst/>
          </a:prstGeom>
          <a:ln w="1270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ingslijn: gebogen 42">
            <a:extLst>
              <a:ext uri="{FF2B5EF4-FFF2-40B4-BE49-F238E27FC236}">
                <a16:creationId xmlns:a16="http://schemas.microsoft.com/office/drawing/2014/main" id="{2BDFB259-F4ED-4224-A9DA-4D6216949DD8}"/>
              </a:ext>
            </a:extLst>
          </p:cNvPr>
          <p:cNvCxnSpPr>
            <a:cxnSpLocks/>
            <a:stCxn id="14" idx="3"/>
            <a:endCxn id="53" idx="0"/>
          </p:cNvCxnSpPr>
          <p:nvPr/>
        </p:nvCxnSpPr>
        <p:spPr>
          <a:xfrm>
            <a:off x="1564625" y="2038774"/>
            <a:ext cx="3494937" cy="1039754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hoek 47">
            <a:extLst>
              <a:ext uri="{FF2B5EF4-FFF2-40B4-BE49-F238E27FC236}">
                <a16:creationId xmlns:a16="http://schemas.microsoft.com/office/drawing/2014/main" id="{7AB093B0-C325-428B-A691-6E3E49198AA9}"/>
              </a:ext>
            </a:extLst>
          </p:cNvPr>
          <p:cNvSpPr/>
          <p:nvPr/>
        </p:nvSpPr>
        <p:spPr>
          <a:xfrm>
            <a:off x="1023284" y="1642163"/>
            <a:ext cx="541341" cy="506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Afbeelding 48">
            <a:hlinkClick r:id="rId23"/>
            <a:extLst>
              <a:ext uri="{FF2B5EF4-FFF2-40B4-BE49-F238E27FC236}">
                <a16:creationId xmlns:a16="http://schemas.microsoft.com/office/drawing/2014/main" id="{E02A43F0-BF1B-4844-9221-9BBD8660CD6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09627" y="1170952"/>
            <a:ext cx="1863375" cy="273925"/>
          </a:xfrm>
          <a:prstGeom prst="rect">
            <a:avLst/>
          </a:prstGeom>
        </p:spPr>
      </p:pic>
      <p:pic>
        <p:nvPicPr>
          <p:cNvPr id="50" name="Afbeelding 49">
            <a:hlinkClick r:id="rId25"/>
            <a:extLst>
              <a:ext uri="{FF2B5EF4-FFF2-40B4-BE49-F238E27FC236}">
                <a16:creationId xmlns:a16="http://schemas.microsoft.com/office/drawing/2014/main" id="{B5835E46-DAFA-45A6-AFA3-E7053BF20C7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18296" y="1173362"/>
            <a:ext cx="1060079" cy="384586"/>
          </a:xfrm>
          <a:prstGeom prst="rect">
            <a:avLst/>
          </a:prstGeom>
        </p:spPr>
      </p:pic>
      <p:pic>
        <p:nvPicPr>
          <p:cNvPr id="51" name="Afbeelding 50">
            <a:hlinkClick r:id="rId27"/>
            <a:extLst>
              <a:ext uri="{FF2B5EF4-FFF2-40B4-BE49-F238E27FC236}">
                <a16:creationId xmlns:a16="http://schemas.microsoft.com/office/drawing/2014/main" id="{73C62B64-66EA-480A-997D-AEDDE9F7110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59615" y="1176391"/>
            <a:ext cx="1611500" cy="278707"/>
          </a:xfrm>
          <a:prstGeom prst="rect">
            <a:avLst/>
          </a:prstGeom>
        </p:spPr>
      </p:pic>
      <p:pic>
        <p:nvPicPr>
          <p:cNvPr id="52" name="Afbeelding 51">
            <a:hlinkClick r:id="rId29"/>
            <a:extLst>
              <a:ext uri="{FF2B5EF4-FFF2-40B4-BE49-F238E27FC236}">
                <a16:creationId xmlns:a16="http://schemas.microsoft.com/office/drawing/2014/main" id="{2F528080-940D-4FDE-A13D-226D5C90786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62504" y="1171641"/>
            <a:ext cx="1814500" cy="288206"/>
          </a:xfrm>
          <a:prstGeom prst="rect">
            <a:avLst/>
          </a:prstGeom>
        </p:spPr>
      </p:pic>
      <p:sp>
        <p:nvSpPr>
          <p:cNvPr id="53" name="Rechthoek 52">
            <a:extLst>
              <a:ext uri="{FF2B5EF4-FFF2-40B4-BE49-F238E27FC236}">
                <a16:creationId xmlns:a16="http://schemas.microsoft.com/office/drawing/2014/main" id="{70795085-6E75-4CEA-8823-A8FE07810795}"/>
              </a:ext>
            </a:extLst>
          </p:cNvPr>
          <p:cNvSpPr/>
          <p:nvPr/>
        </p:nvSpPr>
        <p:spPr>
          <a:xfrm>
            <a:off x="4711700" y="3078528"/>
            <a:ext cx="695724" cy="33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2488CF5D-1CFD-4AC0-9EE1-72A826FB9C60}"/>
              </a:ext>
            </a:extLst>
          </p:cNvPr>
          <p:cNvSpPr txBox="1"/>
          <p:nvPr/>
        </p:nvSpPr>
        <p:spPr>
          <a:xfrm>
            <a:off x="2035921" y="716612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borgen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8BBE68D3-79DD-4B87-84F5-EF106D2CC938}"/>
              </a:ext>
            </a:extLst>
          </p:cNvPr>
          <p:cNvSpPr txBox="1"/>
          <p:nvPr/>
        </p:nvSpPr>
        <p:spPr>
          <a:xfrm>
            <a:off x="4045812" y="711669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delen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69D167DD-374C-43F3-A28D-F5F881AE21DD}"/>
              </a:ext>
            </a:extLst>
          </p:cNvPr>
          <p:cNvSpPr txBox="1"/>
          <p:nvPr/>
        </p:nvSpPr>
        <p:spPr>
          <a:xfrm>
            <a:off x="6064427" y="711669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vertellen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D0700DCB-C419-4FEE-8476-28A3B8CEB497}"/>
              </a:ext>
            </a:extLst>
          </p:cNvPr>
          <p:cNvSpPr txBox="1"/>
          <p:nvPr/>
        </p:nvSpPr>
        <p:spPr>
          <a:xfrm>
            <a:off x="8064349" y="721752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tonen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908B6EBF-5BA4-4429-BBA7-3BBFFC31CA7B}"/>
              </a:ext>
            </a:extLst>
          </p:cNvPr>
          <p:cNvSpPr txBox="1"/>
          <p:nvPr/>
        </p:nvSpPr>
        <p:spPr>
          <a:xfrm>
            <a:off x="10720388" y="711669"/>
            <a:ext cx="137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groeien</a:t>
            </a:r>
          </a:p>
        </p:txBody>
      </p:sp>
      <p:pic>
        <p:nvPicPr>
          <p:cNvPr id="59" name="Graphic 58" descr="Streepjescode met effen opvulling">
            <a:extLst>
              <a:ext uri="{FF2B5EF4-FFF2-40B4-BE49-F238E27FC236}">
                <a16:creationId xmlns:a16="http://schemas.microsoft.com/office/drawing/2014/main" id="{B6B7C024-CA53-4822-B571-F3FEB6CA3D4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153852" y="2904807"/>
            <a:ext cx="371489" cy="371489"/>
          </a:xfrm>
          <a:prstGeom prst="rect">
            <a:avLst/>
          </a:prstGeom>
        </p:spPr>
      </p:pic>
      <p:sp>
        <p:nvSpPr>
          <p:cNvPr id="60" name="TextBox 3">
            <a:extLst>
              <a:ext uri="{FF2B5EF4-FFF2-40B4-BE49-F238E27FC236}">
                <a16:creationId xmlns:a16="http://schemas.microsoft.com/office/drawing/2014/main" id="{26A304B4-6AF3-4746-9B0A-0C9A7B7013C3}"/>
              </a:ext>
            </a:extLst>
          </p:cNvPr>
          <p:cNvSpPr txBox="1"/>
          <p:nvPr/>
        </p:nvSpPr>
        <p:spPr>
          <a:xfrm>
            <a:off x="2080642" y="3144154"/>
            <a:ext cx="50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KSC</a:t>
            </a:r>
            <a:b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Scan</a:t>
            </a:r>
          </a:p>
        </p:txBody>
      </p:sp>
      <p:pic>
        <p:nvPicPr>
          <p:cNvPr id="61" name="Graphic 60" descr="Knoop in touw met effen opvulling">
            <a:extLst>
              <a:ext uri="{FF2B5EF4-FFF2-40B4-BE49-F238E27FC236}">
                <a16:creationId xmlns:a16="http://schemas.microsoft.com/office/drawing/2014/main" id="{B1AC8B38-DAE3-484E-8B29-CF667761B52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29317" y="2279530"/>
            <a:ext cx="579325" cy="579325"/>
          </a:xfrm>
          <a:prstGeom prst="rect">
            <a:avLst/>
          </a:prstGeom>
        </p:spPr>
      </p:pic>
      <p:cxnSp>
        <p:nvCxnSpPr>
          <p:cNvPr id="62" name="Verbindingslijn: gebogen 61">
            <a:extLst>
              <a:ext uri="{FF2B5EF4-FFF2-40B4-BE49-F238E27FC236}">
                <a16:creationId xmlns:a16="http://schemas.microsoft.com/office/drawing/2014/main" id="{2EC41250-F2CD-4A26-881D-F0B1A93C57CA}"/>
              </a:ext>
            </a:extLst>
          </p:cNvPr>
          <p:cNvCxnSpPr>
            <a:cxnSpLocks/>
            <a:stCxn id="61" idx="0"/>
            <a:endCxn id="13" idx="1"/>
          </p:cNvCxnSpPr>
          <p:nvPr/>
        </p:nvCxnSpPr>
        <p:spPr>
          <a:xfrm rot="5400000" flipH="1" flipV="1">
            <a:off x="219904" y="1763312"/>
            <a:ext cx="715294" cy="317143"/>
          </a:xfrm>
          <a:prstGeom prst="bentConnector2">
            <a:avLst/>
          </a:prstGeom>
          <a:ln w="1270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ingslijn: gebogen 62">
            <a:extLst>
              <a:ext uri="{FF2B5EF4-FFF2-40B4-BE49-F238E27FC236}">
                <a16:creationId xmlns:a16="http://schemas.microsoft.com/office/drawing/2014/main" id="{54729778-65A7-4786-83BD-28074667AEC3}"/>
              </a:ext>
            </a:extLst>
          </p:cNvPr>
          <p:cNvCxnSpPr>
            <a:cxnSpLocks/>
            <a:stCxn id="61" idx="2"/>
            <a:endCxn id="11" idx="1"/>
          </p:cNvCxnSpPr>
          <p:nvPr/>
        </p:nvCxnSpPr>
        <p:spPr>
          <a:xfrm rot="16200000" flipH="1">
            <a:off x="311425" y="2966409"/>
            <a:ext cx="512016" cy="296907"/>
          </a:xfrm>
          <a:prstGeom prst="bentConnector2">
            <a:avLst/>
          </a:prstGeom>
          <a:ln w="1270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8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E5E32-2DE2-489C-9373-353DFA2A4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b="1" dirty="0">
                <a:latin typeface="+mn-lt"/>
              </a:rPr>
              <a:t>KSC Academy hulp in kennisborging</a:t>
            </a:r>
            <a:br>
              <a:rPr lang="nl-NL" sz="3200" b="1" dirty="0">
                <a:latin typeface="+mn-lt"/>
              </a:rPr>
            </a:br>
            <a:r>
              <a:rPr lang="nl-NL" sz="2700" b="1" i="1" dirty="0">
                <a:latin typeface="+mn-lt"/>
              </a:rPr>
              <a:t>HET AANBOD</a:t>
            </a:r>
            <a:endParaRPr lang="en-US" sz="2700" i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548412-793B-4FB9-8791-BFDBC875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fld id="{088EB633-4A45-4AEB-BF8F-4F0AEB6ED8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57A9CC3-C4B7-4A96-A136-04E54E5A160C}"/>
              </a:ext>
            </a:extLst>
          </p:cNvPr>
          <p:cNvCxnSpPr/>
          <p:nvPr/>
        </p:nvCxnSpPr>
        <p:spPr>
          <a:xfrm flipV="1">
            <a:off x="838200" y="1359877"/>
            <a:ext cx="5257800" cy="422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C39BCEF9-04C2-44FD-84FC-8FC14E17D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877"/>
            <a:ext cx="10867768" cy="4817086"/>
          </a:xfrm>
        </p:spPr>
        <p:txBody>
          <a:bodyPr>
            <a:normAutofit/>
          </a:bodyPr>
          <a:lstStyle/>
          <a:p>
            <a:endParaRPr lang="nl-NL" sz="20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rlow" panose="00000500000000000000" pitchFamily="2" charset="0"/>
            </a:endParaRPr>
          </a:p>
          <a:p>
            <a:r>
              <a:rPr lang="nl-NL" sz="20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Informatie delen over </a:t>
            </a:r>
            <a:r>
              <a:rPr lang="nl-NL" sz="2000" b="1" i="0" cap="all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kennismanagement</a:t>
            </a:r>
            <a:r>
              <a:rPr lang="nl-NL" sz="20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 op website (Gesloten en open deel)</a:t>
            </a:r>
            <a:br>
              <a:rPr lang="nl-NL" sz="20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</a:br>
            <a:r>
              <a:rPr lang="nl-NL" sz="20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en organiseren van bijeenkomsten</a:t>
            </a:r>
          </a:p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Aanbieden </a:t>
            </a:r>
            <a:r>
              <a:rPr lang="nl-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QuickScan 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(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zelf 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analyse)</a:t>
            </a:r>
          </a:p>
          <a:p>
            <a:r>
              <a:rPr lang="nl-NL" sz="20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Praktische </a:t>
            </a:r>
            <a:r>
              <a:rPr lang="nl-N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coaching</a:t>
            </a:r>
            <a:r>
              <a:rPr lang="nl-NL" sz="20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 en </a:t>
            </a:r>
            <a:r>
              <a:rPr lang="nl-N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advies</a:t>
            </a:r>
            <a:r>
              <a:rPr lang="nl-NL" sz="20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 rondom </a:t>
            </a:r>
            <a:r>
              <a:rPr lang="nl-NL" sz="2000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kennismanagement</a:t>
            </a:r>
          </a:p>
          <a:p>
            <a:pPr lvl="1"/>
            <a:r>
              <a:rPr lang="nl-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Inbedding in </a:t>
            </a:r>
            <a:r>
              <a:rPr lang="nl-NL" sz="17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strategisch plan</a:t>
            </a:r>
          </a:p>
          <a:p>
            <a:pPr lvl="1"/>
            <a:r>
              <a:rPr lang="nl-NL" sz="17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Hoe kennis intern te </a:t>
            </a:r>
            <a:r>
              <a:rPr lang="nl-NL" sz="1700" i="1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borgen</a:t>
            </a:r>
          </a:p>
          <a:p>
            <a:pPr lvl="1"/>
            <a:r>
              <a:rPr lang="nl-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Hoe kennis intern &amp; extern te </a:t>
            </a:r>
            <a:r>
              <a:rPr lang="nl-NL" sz="17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delen</a:t>
            </a:r>
          </a:p>
          <a:p>
            <a:pPr lvl="1"/>
            <a:r>
              <a:rPr lang="nl-NL" sz="17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De “</a:t>
            </a:r>
            <a:r>
              <a:rPr lang="nl-NL" sz="17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do’s</a:t>
            </a:r>
            <a:r>
              <a:rPr lang="nl-NL" sz="17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 &amp; </a:t>
            </a:r>
            <a:r>
              <a:rPr lang="en-US" sz="17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don'ts</a:t>
            </a:r>
            <a:r>
              <a:rPr lang="nl-NL" sz="17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” van het delen van kennis in de keten</a:t>
            </a:r>
          </a:p>
          <a:p>
            <a:r>
              <a:rPr lang="nl-NL" sz="20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Door ervaren </a:t>
            </a:r>
            <a:r>
              <a:rPr lang="nl-NL" sz="20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L&amp;D</a:t>
            </a:r>
            <a:r>
              <a:rPr lang="nl-NL" sz="20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nl-NL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(Learning &amp; development) </a:t>
            </a:r>
            <a:r>
              <a:rPr lang="nl-NL" sz="20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" panose="00000500000000000000" pitchFamily="2" charset="0"/>
              </a:rPr>
              <a:t>professionals</a:t>
            </a:r>
          </a:p>
          <a:p>
            <a:r>
              <a:rPr lang="nl-N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Marktconform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 aanbod waarbij KSC-leden 10% korting krijgen</a:t>
            </a:r>
          </a:p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Lidmaatschap KSC EU 500,00 per organisatie voor 2022 (“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early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 </a:t>
            </a:r>
            <a:r>
              <a:rPr lang="nl-NL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bird</a:t>
            </a: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rPr>
              <a:t>” instaptarief).</a:t>
            </a:r>
          </a:p>
        </p:txBody>
      </p:sp>
    </p:spTree>
    <p:extLst>
      <p:ext uri="{BB962C8B-B14F-4D97-AF65-F5344CB8AC3E}">
        <p14:creationId xmlns:p14="http://schemas.microsoft.com/office/powerpoint/2010/main" val="31006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86EA6EB-D52F-4F3C-85DA-ABC31E900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Van kennis naar wijsheid</a:t>
            </a: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703142CF-FA85-4EC7-BC21-6FFAF4776D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 anchorCtr="0"/>
          <a:lstStyle/>
          <a:p>
            <a:r>
              <a:rPr lang="nl-NL" dirty="0">
                <a:solidFill>
                  <a:schemeClr val="bg1"/>
                </a:solidFill>
                <a:latin typeface="Barlow" panose="00000500000000000000" pitchFamily="2" charset="0"/>
              </a:rPr>
              <a:t>Wij wensen u een gezellige Netwerk Borrel.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61301D-5F80-45A9-BB89-AD9F3128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B633-4A45-4AEB-BF8F-4F0AEB6ED81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5A27299-FBF7-4EBB-BB54-EE9F840194A1}"/>
              </a:ext>
            </a:extLst>
          </p:cNvPr>
          <p:cNvSpPr txBox="1"/>
          <p:nvPr/>
        </p:nvSpPr>
        <p:spPr>
          <a:xfrm>
            <a:off x="3786554" y="5160743"/>
            <a:ext cx="467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info@knowledgesharingcentre.com info@kscAcademy.nl</a:t>
            </a:r>
          </a:p>
        </p:txBody>
      </p:sp>
    </p:spTree>
    <p:extLst>
      <p:ext uri="{BB962C8B-B14F-4D97-AF65-F5344CB8AC3E}">
        <p14:creationId xmlns:p14="http://schemas.microsoft.com/office/powerpoint/2010/main" val="3332394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IAAAAAAAAAAwAAAAMAAAAA/////wQAPwwAAAAAAAAAAAAAIAD///////////////8AAAD////////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wRQt7sLoaZOlafO5WrIIL0FAAAAAAADAAAAAwADAAAAAQADAAIA////////BAAAAAMAEAALNfPQmSfRt0GoL2WANaowaQUAAAABAAMAAAAAAAMAAAACAAM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CwMAAAAAAAAAAAAACAB////////////////AAAA////////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ARQt7sLoaZOlafO5WrIIL0DRGF0YQAbAAAABExpbmtlZFNoYXBlRGF0YQAFAAAAAAACTmFtZQAZAAAATGlua2VkU2hhcGVzRGF0YVByb3BlcnR5ABBWZXJzaW9uAAAAAAAJTGFzdFdyaXRlAIUzkiyAAQAAAAEA/////8YAxgAAAAVfaWQAEAAAAAQ189CZJ9G3QagvZYA1qjBpA0RhdGEAUwAAAAhQcmVzZW50YXRpb25TY2FubmVkRm9yTGlua2VkU2hhcGVzAAECTnVtYmVyRm9ybWF0U2VwYXJhdG9yTW9kZQAKAAAAQXV0b21hdGljAAACTmFtZQAkAAAATGlua2VkU2hhcGVQcmVzZW50YXRpb25TZXR0aW5nc0RhdGEAEFZlcnNpb24AAAAAAAlMYXN0V3JpdGUArDOSL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D26F6241784A479831767805419198" ma:contentTypeVersion="8" ma:contentTypeDescription="Create a new document." ma:contentTypeScope="" ma:versionID="bd5e60b243395a5a9fb163c513c56222">
  <xsd:schema xmlns:xsd="http://www.w3.org/2001/XMLSchema" xmlns:xs="http://www.w3.org/2001/XMLSchema" xmlns:p="http://schemas.microsoft.com/office/2006/metadata/properties" xmlns:ns2="0beded02-6731-49b6-9df4-8620feb9594b" targetNamespace="http://schemas.microsoft.com/office/2006/metadata/properties" ma:root="true" ma:fieldsID="c9554919ecae39befa776499ccea8559" ns2:_="">
    <xsd:import namespace="0beded02-6731-49b6-9df4-8620feb959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ded02-6731-49b6-9df4-8620feb95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8D185-4D05-49D8-8BC6-42149823C5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09C80-3BC4-4A48-A133-2A55DD7A3A9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beded02-6731-49b6-9df4-8620feb9594b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4F4D034-A67C-4CF6-8891-D044130D966E}">
  <ds:schemaRefs>
    <ds:schemaRef ds:uri="0beded02-6731-49b6-9df4-8620feb959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322</Words>
  <Application>Microsoft Office PowerPoint</Application>
  <PresentationFormat>Breedbeeld</PresentationFormat>
  <Paragraphs>66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Barlow</vt:lpstr>
      <vt:lpstr>Calibri</vt:lpstr>
      <vt:lpstr>Calibri Light</vt:lpstr>
      <vt:lpstr>Kantoorthema</vt:lpstr>
      <vt:lpstr>2_Aangepast ontwerp</vt:lpstr>
      <vt:lpstr>10 Mei 2022  “Hoe belangrijk is kennis voor uw organisatie?”</vt:lpstr>
      <vt:lpstr>10 Mei 2022  “Hoe belangrijk is kennis voor uw organisatie?”</vt:lpstr>
      <vt:lpstr>PowerPoint-presentatie</vt:lpstr>
      <vt:lpstr>KSC Academy hulp in kennisborging </vt:lpstr>
      <vt:lpstr>Overview Knowledge Sharing Centre</vt:lpstr>
      <vt:lpstr>PowerPoint-presentatie</vt:lpstr>
      <vt:lpstr>KSC Academy hulp in kennisborging HET AANBOD</vt:lpstr>
      <vt:lpstr>Van kennis naar wijsheid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Mei 2022 “Hoe belangrijk is kennis voor uw organisatie?”</dc:title>
  <dc:creator>Arno Sprengers</dc:creator>
  <cp:lastModifiedBy>Arno Sprengers</cp:lastModifiedBy>
  <cp:revision>9</cp:revision>
  <dcterms:created xsi:type="dcterms:W3CDTF">2022-04-15T09:33:39Z</dcterms:created>
  <dcterms:modified xsi:type="dcterms:W3CDTF">2022-05-12T05:45:19Z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0x0101005BD26F6241784A479831767805419198</vt:lpwstr>
  </property>
  <property fmtid="{D5CDD505-2E9C-101B-9397-08002B2CF9AE}" pid="3" name="MSIP_Label_229eea9c-5281-4377-b6bc-afc76db9d7b4_Enabled">
    <vt:lpwstr>true</vt:lpwstr>
  </property>
  <property fmtid="{D5CDD505-2E9C-101B-9397-08002B2CF9AE}" pid="4" name="MSIP_Label_229eea9c-5281-4377-b6bc-afc76db9d7b4_SetDate">
    <vt:lpwstr>2022-05-12T05:45:19Z</vt:lpwstr>
  </property>
  <property fmtid="{D5CDD505-2E9C-101B-9397-08002B2CF9AE}" pid="5" name="MSIP_Label_229eea9c-5281-4377-b6bc-afc76db9d7b4_Method">
    <vt:lpwstr>Privileged</vt:lpwstr>
  </property>
  <property fmtid="{D5CDD505-2E9C-101B-9397-08002B2CF9AE}" pid="6" name="MSIP_Label_229eea9c-5281-4377-b6bc-afc76db9d7b4_Name">
    <vt:lpwstr>229eea9c-5281-4377-b6bc-afc76db9d7b4</vt:lpwstr>
  </property>
  <property fmtid="{D5CDD505-2E9C-101B-9397-08002B2CF9AE}" pid="7" name="MSIP_Label_229eea9c-5281-4377-b6bc-afc76db9d7b4_SiteId">
    <vt:lpwstr>af73baa8-f594-4eb2-a39d-93e96cad61fc</vt:lpwstr>
  </property>
  <property fmtid="{D5CDD505-2E9C-101B-9397-08002B2CF9AE}" pid="8" name="MSIP_Label_229eea9c-5281-4377-b6bc-afc76db9d7b4_ActionId">
    <vt:lpwstr>02592307-b946-413e-b39c-08bb4a464d11</vt:lpwstr>
  </property>
  <property fmtid="{D5CDD505-2E9C-101B-9397-08002B2CF9AE}" pid="9" name="MSIP_Label_229eea9c-5281-4377-b6bc-afc76db9d7b4_ContentBits">
    <vt:lpwstr>2</vt:lpwstr>
  </property>
</Properties>
</file>