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5"/>
  </p:notesMasterIdLst>
  <p:sldIdLst>
    <p:sldId id="1751" r:id="rId5"/>
    <p:sldId id="1754" r:id="rId6"/>
    <p:sldId id="1755" r:id="rId7"/>
    <p:sldId id="1752" r:id="rId8"/>
    <p:sldId id="1773" r:id="rId9"/>
    <p:sldId id="1768" r:id="rId10"/>
    <p:sldId id="1767" r:id="rId11"/>
    <p:sldId id="257" r:id="rId12"/>
    <p:sldId id="1757" r:id="rId13"/>
    <p:sldId id="1655" r:id="rId14"/>
    <p:sldId id="1770" r:id="rId15"/>
    <p:sldId id="1772" r:id="rId16"/>
    <p:sldId id="1779" r:id="rId17"/>
    <p:sldId id="1758" r:id="rId18"/>
    <p:sldId id="1778" r:id="rId19"/>
    <p:sldId id="1793" r:id="rId20"/>
    <p:sldId id="1794" r:id="rId21"/>
    <p:sldId id="1795" r:id="rId22"/>
    <p:sldId id="1760" r:id="rId23"/>
    <p:sldId id="1761" r:id="rId24"/>
    <p:sldId id="1763" r:id="rId25"/>
    <p:sldId id="1765" r:id="rId26"/>
    <p:sldId id="1762" r:id="rId27"/>
    <p:sldId id="1764" r:id="rId28"/>
    <p:sldId id="1784" r:id="rId29"/>
    <p:sldId id="1786" r:id="rId30"/>
    <p:sldId id="1780" r:id="rId31"/>
    <p:sldId id="1782" r:id="rId32"/>
    <p:sldId id="1766" r:id="rId33"/>
    <p:sldId id="1769" r:id="rId34"/>
    <p:sldId id="1785" r:id="rId35"/>
    <p:sldId id="1789" r:id="rId36"/>
    <p:sldId id="1788" r:id="rId37"/>
    <p:sldId id="1792" r:id="rId38"/>
    <p:sldId id="1790" r:id="rId39"/>
    <p:sldId id="1791" r:id="rId40"/>
    <p:sldId id="1796" r:id="rId41"/>
    <p:sldId id="1771" r:id="rId42"/>
    <p:sldId id="1756" r:id="rId43"/>
    <p:sldId id="289"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ompasse" panose="020B0604020202020204" charset="0"/>
      <p:regular r:id="rId50"/>
      <p:bold r:id="rId51"/>
      <p:italic r:id="rId52"/>
      <p:boldItalic r:id="rId53"/>
    </p:embeddedFont>
    <p:embeddedFont>
      <p:font typeface="Helvetica" panose="020B0604020202020204"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Tw Cen MT" panose="020B0602020104020603" pitchFamily="34" charset="0"/>
      <p:regular r:id="rId62"/>
      <p:bold r:id="rId63"/>
      <p:italic r:id="rId64"/>
      <p:boldItalic r:id="rId6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5F5F5F"/>
    <a:srgbClr val="B2B2B2"/>
    <a:srgbClr val="FFCB00"/>
    <a:srgbClr val="CBCBCB"/>
    <a:srgbClr val="B03937"/>
    <a:srgbClr val="008000"/>
    <a:srgbClr val="181617"/>
    <a:srgbClr val="C1C1C1"/>
    <a:srgbClr val="F5D724"/>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0F7F88-C299-4B53-816E-3952B848DBC4}" v="6" dt="2022-09-13T21:03:20.77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p:restoredTop sz="76107" autoAdjust="0"/>
  </p:normalViewPr>
  <p:slideViewPr>
    <p:cSldViewPr snapToGrid="0">
      <p:cViewPr varScale="1">
        <p:scale>
          <a:sx n="93" d="100"/>
          <a:sy n="93" d="100"/>
        </p:scale>
        <p:origin x="1428" y="90"/>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 Id="rId7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87486-A6D3-4652-A112-BAE512CC6A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964A667-995D-4670-BCBD-DA968F7FAB2C}">
      <dgm:prSet phldrT="[Text]"/>
      <dgm:spPr>
        <a:xfrm>
          <a:off x="2808614" y="1863"/>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Temperature</a:t>
          </a:r>
        </a:p>
      </dgm:t>
    </dgm:pt>
    <dgm:pt modelId="{467FD066-09A8-411C-949B-991EFEDEE7F3}" type="parTrans" cxnId="{DF2BADE1-2A42-4857-9018-EF9E67F2E091}">
      <dgm:prSet/>
      <dgm:spPr/>
      <dgm:t>
        <a:bodyPr/>
        <a:lstStyle/>
        <a:p>
          <a:endParaRPr lang="en-GB"/>
        </a:p>
      </dgm:t>
    </dgm:pt>
    <dgm:pt modelId="{3C956645-3874-4CC6-8763-6F2D76C15866}" type="sibTrans" cxnId="{DF2BADE1-2A42-4857-9018-EF9E67F2E091}">
      <dgm:prSet/>
      <dgm:spPr/>
      <dgm:t>
        <a:bodyPr/>
        <a:lstStyle/>
        <a:p>
          <a:endParaRPr lang="en-GB"/>
        </a:p>
      </dgm:t>
    </dgm:pt>
    <dgm:pt modelId="{EA06498C-7738-4E65-9D85-A1B2AED19420}">
      <dgm:prSet phldrT="[Text]"/>
      <dgm:spPr>
        <a:xfrm>
          <a:off x="2808614" y="1055901"/>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Silicon Au Mixed Phase</a:t>
          </a:r>
        </a:p>
      </dgm:t>
    </dgm:pt>
    <dgm:pt modelId="{C8BC6C8D-D45E-466C-8752-D6E2AA1BD967}" type="parTrans" cxnId="{A7870E8C-C37D-4069-89BA-07E8A4AF38EA}">
      <dgm:prSet/>
      <dgm:spPr>
        <a:xfrm>
          <a:off x="3134034" y="373003"/>
          <a:ext cx="91440" cy="682897"/>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0B1793EE-FD4C-4802-90FD-99363C5A647E}" type="sibTrans" cxnId="{A7870E8C-C37D-4069-89BA-07E8A4AF38EA}">
      <dgm:prSet/>
      <dgm:spPr/>
      <dgm:t>
        <a:bodyPr/>
        <a:lstStyle/>
        <a:p>
          <a:endParaRPr lang="en-GB"/>
        </a:p>
      </dgm:t>
    </dgm:pt>
    <dgm:pt modelId="{C79D88DA-A97E-4966-A281-58A09845241D}" type="asst">
      <dgm:prSet/>
      <dgm:spPr>
        <a:xfrm>
          <a:off x="2359535" y="528882"/>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Moisture</a:t>
          </a:r>
        </a:p>
      </dgm:t>
    </dgm:pt>
    <dgm:pt modelId="{DE94CDDD-086A-4ABB-B90D-79E50266364A}" type="parTrans" cxnId="{773C9AAD-B7B0-477F-A757-EE3C532E2115}">
      <dgm:prSet/>
      <dgm:spPr>
        <a:xfrm>
          <a:off x="3056095" y="373003"/>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C7458BBA-B941-427B-95B6-538580AB9E96}" type="sibTrans" cxnId="{773C9AAD-B7B0-477F-A757-EE3C532E2115}">
      <dgm:prSet/>
      <dgm:spPr/>
      <dgm:t>
        <a:bodyPr/>
        <a:lstStyle/>
        <a:p>
          <a:endParaRPr lang="en-GB"/>
        </a:p>
      </dgm:t>
    </dgm:pt>
    <dgm:pt modelId="{370305CE-2263-42BB-BFA9-CCA7DA916D09}">
      <dgm:prSet/>
      <dgm:spPr>
        <a:xfrm>
          <a:off x="2808614" y="2109939"/>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err="1">
              <a:solidFill>
                <a:srgbClr val="FFFFFF"/>
              </a:solidFill>
              <a:latin typeface="Helvetica"/>
              <a:ea typeface="+mn-ea"/>
              <a:cs typeface="Helvetica"/>
            </a:rPr>
            <a:t>Catalyze</a:t>
          </a:r>
          <a:r>
            <a:rPr lang="en-GB" dirty="0">
              <a:solidFill>
                <a:srgbClr val="FFFFFF"/>
              </a:solidFill>
              <a:latin typeface="Helvetica"/>
              <a:ea typeface="+mn-ea"/>
              <a:cs typeface="Helvetica"/>
            </a:rPr>
            <a:t> Au-Si Mixing</a:t>
          </a:r>
        </a:p>
      </dgm:t>
    </dgm:pt>
    <dgm:pt modelId="{373877BA-C4EB-46D4-8211-3B8C2042B193}" type="parTrans" cxnId="{CE779AB2-7B2E-49F8-AB24-6B07F5C0E573}">
      <dgm:prSet/>
      <dgm:spPr>
        <a:xfrm>
          <a:off x="3134034" y="1427041"/>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CC5710C-4138-4658-B338-BEC64FDBB712}" type="sibTrans" cxnId="{CE779AB2-7B2E-49F8-AB24-6B07F5C0E573}">
      <dgm:prSet/>
      <dgm:spPr/>
      <dgm:t>
        <a:bodyPr/>
        <a:lstStyle/>
        <a:p>
          <a:endParaRPr lang="en-GB"/>
        </a:p>
      </dgm:t>
    </dgm:pt>
    <dgm:pt modelId="{797C0325-DF5B-41C2-B868-7066690978CB}">
      <dgm:prSet/>
      <dgm:spPr>
        <a:xfrm>
          <a:off x="2808614" y="3163977"/>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Gold Migration</a:t>
          </a:r>
        </a:p>
        <a:p>
          <a:pPr>
            <a:buNone/>
          </a:pPr>
          <a:r>
            <a:rPr lang="en-GB" dirty="0">
              <a:solidFill>
                <a:srgbClr val="FFFFFF"/>
              </a:solidFill>
              <a:latin typeface="Helvetica"/>
              <a:ea typeface="+mn-ea"/>
              <a:cs typeface="Helvetica"/>
            </a:rPr>
            <a:t>&amp; Voiding</a:t>
          </a:r>
        </a:p>
      </dgm:t>
    </dgm:pt>
    <dgm:pt modelId="{FE8A36DC-EB33-42E2-BBBE-E75AB553EA05}" type="parTrans" cxnId="{2967E8EA-091F-4A62-ADBB-E0DAFE873604}">
      <dgm:prSet/>
      <dgm:spPr>
        <a:xfrm>
          <a:off x="3134034" y="2481079"/>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0F9121A-8670-4376-A4F1-C78BCFBF8E48}" type="sibTrans" cxnId="{2967E8EA-091F-4A62-ADBB-E0DAFE873604}">
      <dgm:prSet/>
      <dgm:spPr/>
      <dgm:t>
        <a:bodyPr/>
        <a:lstStyle/>
        <a:p>
          <a:endParaRPr lang="en-GB"/>
        </a:p>
      </dgm:t>
    </dgm:pt>
    <dgm:pt modelId="{C49A0AD1-35D3-4735-99D8-E7A0A4489573}">
      <dgm:prSet/>
      <dgm:spPr>
        <a:xfrm>
          <a:off x="2994184" y="3690996"/>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External pimple</a:t>
          </a:r>
        </a:p>
        <a:p>
          <a:pPr>
            <a:buNone/>
          </a:pPr>
          <a:r>
            <a:rPr lang="en-GB" dirty="0">
              <a:solidFill>
                <a:srgbClr val="FFFFFF"/>
              </a:solidFill>
              <a:latin typeface="Helvetica"/>
              <a:ea typeface="+mn-ea"/>
              <a:cs typeface="Helvetica"/>
            </a:rPr>
            <a:t>No change in Resistance</a:t>
          </a:r>
        </a:p>
      </dgm:t>
    </dgm:pt>
    <dgm:pt modelId="{08B9A01B-A316-460A-BEE1-2F4706938853}" type="parTrans" cxnId="{47A92993-6398-4BCA-AEAD-94BF024291D0}">
      <dgm:prSet/>
      <dgm:spPr>
        <a:xfrm>
          <a:off x="2882842" y="3535117"/>
          <a:ext cx="111342" cy="341448"/>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060F4C43-FF3F-49D1-9999-AE2DCC695680}" type="sibTrans" cxnId="{47A92993-6398-4BCA-AEAD-94BF024291D0}">
      <dgm:prSet/>
      <dgm:spPr/>
      <dgm:t>
        <a:bodyPr/>
        <a:lstStyle/>
        <a:p>
          <a:endParaRPr lang="en-GB"/>
        </a:p>
      </dgm:t>
    </dgm:pt>
    <dgm:pt modelId="{CC632A46-DE85-41B2-8826-517822FB8D96}" type="asst">
      <dgm:prSet/>
      <dgm:spPr>
        <a:xfrm>
          <a:off x="2359535" y="1582920"/>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E-field</a:t>
          </a:r>
        </a:p>
        <a:p>
          <a:pPr>
            <a:buNone/>
          </a:pPr>
          <a:r>
            <a:rPr lang="en-GB" dirty="0">
              <a:solidFill>
                <a:srgbClr val="FFFFFF"/>
              </a:solidFill>
              <a:latin typeface="Helvetica"/>
              <a:ea typeface="+mn-ea"/>
              <a:cs typeface="Helvetica"/>
            </a:rPr>
            <a:t>Work Function</a:t>
          </a:r>
        </a:p>
      </dgm:t>
    </dgm:pt>
    <dgm:pt modelId="{0FE101FF-7770-46CE-B5D3-9A6DBB1D4EF9}" type="parTrans" cxnId="{359BB3C8-1B54-4B29-8997-34008A1B6E73}">
      <dgm:prSet/>
      <dgm:spPr>
        <a:xfrm>
          <a:off x="3056095" y="1427041"/>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291BBF0B-9581-43A5-A0CC-3DD9741F8B00}" type="sibTrans" cxnId="{359BB3C8-1B54-4B29-8997-34008A1B6E73}">
      <dgm:prSet/>
      <dgm:spPr/>
      <dgm:t>
        <a:bodyPr/>
        <a:lstStyle/>
        <a:p>
          <a:endParaRPr lang="en-GB"/>
        </a:p>
      </dgm:t>
    </dgm:pt>
    <dgm:pt modelId="{7B8E37C2-9446-4A20-9DE3-4BB76484D6E4}" type="asst">
      <dgm:prSet/>
      <dgm:spPr>
        <a:xfrm>
          <a:off x="2359535" y="2636958"/>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E-Field</a:t>
          </a:r>
        </a:p>
        <a:p>
          <a:pPr>
            <a:buNone/>
          </a:pPr>
          <a:r>
            <a:rPr lang="en-GB" dirty="0">
              <a:solidFill>
                <a:srgbClr val="FFFFFF"/>
              </a:solidFill>
              <a:latin typeface="Helvetica"/>
              <a:ea typeface="+mn-ea"/>
              <a:cs typeface="Helvetica"/>
            </a:rPr>
            <a:t>Mass Transport</a:t>
          </a:r>
        </a:p>
      </dgm:t>
    </dgm:pt>
    <dgm:pt modelId="{5E1315D6-D7F3-409D-8444-8CB58028A580}" type="parTrans" cxnId="{B3A6BDC6-21B9-4F69-B229-F8255D6692AC}">
      <dgm:prSet/>
      <dgm:spPr>
        <a:xfrm>
          <a:off x="3056095" y="2481079"/>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101779AC-778B-4434-847F-9D6D0CE4F043}" type="sibTrans" cxnId="{B3A6BDC6-21B9-4F69-B229-F8255D6692AC}">
      <dgm:prSet/>
      <dgm:spPr/>
      <dgm:t>
        <a:bodyPr/>
        <a:lstStyle/>
        <a:p>
          <a:endParaRPr lang="en-GB"/>
        </a:p>
      </dgm:t>
    </dgm:pt>
    <dgm:pt modelId="{A3F10EB3-6D21-4906-B016-0938D144063C}" type="pres">
      <dgm:prSet presAssocID="{57787486-A6D3-4652-A112-BAE512CC6AFE}" presName="hierChild1" presStyleCnt="0">
        <dgm:presLayoutVars>
          <dgm:orgChart val="1"/>
          <dgm:chPref val="1"/>
          <dgm:dir/>
          <dgm:animOne val="branch"/>
          <dgm:animLvl val="lvl"/>
          <dgm:resizeHandles/>
        </dgm:presLayoutVars>
      </dgm:prSet>
      <dgm:spPr/>
    </dgm:pt>
    <dgm:pt modelId="{E9960FB1-1481-447D-9E93-0735B967D950}" type="pres">
      <dgm:prSet presAssocID="{6964A667-995D-4670-BCBD-DA968F7FAB2C}" presName="hierRoot1" presStyleCnt="0">
        <dgm:presLayoutVars>
          <dgm:hierBranch val="init"/>
        </dgm:presLayoutVars>
      </dgm:prSet>
      <dgm:spPr/>
    </dgm:pt>
    <dgm:pt modelId="{76A3D898-D48E-45A3-A72C-EFF4380E98A1}" type="pres">
      <dgm:prSet presAssocID="{6964A667-995D-4670-BCBD-DA968F7FAB2C}" presName="rootComposite1" presStyleCnt="0"/>
      <dgm:spPr/>
    </dgm:pt>
    <dgm:pt modelId="{F77A6491-8337-43FF-8ACE-5FFD87F7D5AB}" type="pres">
      <dgm:prSet presAssocID="{6964A667-995D-4670-BCBD-DA968F7FAB2C}" presName="rootText1" presStyleLbl="node0" presStyleIdx="0" presStyleCnt="1">
        <dgm:presLayoutVars>
          <dgm:chPref val="3"/>
        </dgm:presLayoutVars>
      </dgm:prSet>
      <dgm:spPr/>
    </dgm:pt>
    <dgm:pt modelId="{DD4F6E3B-C585-405A-B71F-B0037FE7E573}" type="pres">
      <dgm:prSet presAssocID="{6964A667-995D-4670-BCBD-DA968F7FAB2C}" presName="rootConnector1" presStyleLbl="node1" presStyleIdx="0" presStyleCnt="0"/>
      <dgm:spPr/>
    </dgm:pt>
    <dgm:pt modelId="{FCD974BF-D36D-45F3-954E-365BAB583506}" type="pres">
      <dgm:prSet presAssocID="{6964A667-995D-4670-BCBD-DA968F7FAB2C}" presName="hierChild2" presStyleCnt="0"/>
      <dgm:spPr/>
    </dgm:pt>
    <dgm:pt modelId="{27D1A04C-051F-428C-AD1E-966555C8C7B9}" type="pres">
      <dgm:prSet presAssocID="{C8BC6C8D-D45E-466C-8752-D6E2AA1BD967}" presName="Name37" presStyleLbl="parChTrans1D2" presStyleIdx="0" presStyleCnt="2"/>
      <dgm:spPr/>
    </dgm:pt>
    <dgm:pt modelId="{DDCB2653-B964-4B77-9433-5237B183B138}" type="pres">
      <dgm:prSet presAssocID="{EA06498C-7738-4E65-9D85-A1B2AED19420}" presName="hierRoot2" presStyleCnt="0">
        <dgm:presLayoutVars>
          <dgm:hierBranch val="init"/>
        </dgm:presLayoutVars>
      </dgm:prSet>
      <dgm:spPr/>
    </dgm:pt>
    <dgm:pt modelId="{A5AB0146-230D-4671-B610-CD760CBD3671}" type="pres">
      <dgm:prSet presAssocID="{EA06498C-7738-4E65-9D85-A1B2AED19420}" presName="rootComposite" presStyleCnt="0"/>
      <dgm:spPr/>
    </dgm:pt>
    <dgm:pt modelId="{EEDD41E4-3A2B-4D66-AF2B-353835F41C59}" type="pres">
      <dgm:prSet presAssocID="{EA06498C-7738-4E65-9D85-A1B2AED19420}" presName="rootText" presStyleLbl="node2" presStyleIdx="0" presStyleCnt="1">
        <dgm:presLayoutVars>
          <dgm:chPref val="3"/>
        </dgm:presLayoutVars>
      </dgm:prSet>
      <dgm:spPr/>
    </dgm:pt>
    <dgm:pt modelId="{4DBCAD54-D882-4B77-8FCE-0F1F220EA90B}" type="pres">
      <dgm:prSet presAssocID="{EA06498C-7738-4E65-9D85-A1B2AED19420}" presName="rootConnector" presStyleLbl="node2" presStyleIdx="0" presStyleCnt="1"/>
      <dgm:spPr/>
    </dgm:pt>
    <dgm:pt modelId="{D0573568-15D3-4C06-A66F-66A2F2473988}" type="pres">
      <dgm:prSet presAssocID="{EA06498C-7738-4E65-9D85-A1B2AED19420}" presName="hierChild4" presStyleCnt="0"/>
      <dgm:spPr/>
    </dgm:pt>
    <dgm:pt modelId="{DE2E96FC-50E5-4EC7-9C04-F3E9D8E7AF7E}" type="pres">
      <dgm:prSet presAssocID="{373877BA-C4EB-46D4-8211-3B8C2042B193}" presName="Name37" presStyleLbl="parChTrans1D3" presStyleIdx="0" presStyleCnt="2"/>
      <dgm:spPr/>
    </dgm:pt>
    <dgm:pt modelId="{BA9DD374-9BB5-4C25-A577-53600A1D0F7D}" type="pres">
      <dgm:prSet presAssocID="{370305CE-2263-42BB-BFA9-CCA7DA916D09}" presName="hierRoot2" presStyleCnt="0">
        <dgm:presLayoutVars>
          <dgm:hierBranch val="init"/>
        </dgm:presLayoutVars>
      </dgm:prSet>
      <dgm:spPr/>
    </dgm:pt>
    <dgm:pt modelId="{A4161597-66D5-4048-9C87-481EBE2CEB28}" type="pres">
      <dgm:prSet presAssocID="{370305CE-2263-42BB-BFA9-CCA7DA916D09}" presName="rootComposite" presStyleCnt="0"/>
      <dgm:spPr/>
    </dgm:pt>
    <dgm:pt modelId="{FDED69CD-52D3-40F4-803D-809792BEBF31}" type="pres">
      <dgm:prSet presAssocID="{370305CE-2263-42BB-BFA9-CCA7DA916D09}" presName="rootText" presStyleLbl="node3" presStyleIdx="0" presStyleCnt="1">
        <dgm:presLayoutVars>
          <dgm:chPref val="3"/>
        </dgm:presLayoutVars>
      </dgm:prSet>
      <dgm:spPr/>
    </dgm:pt>
    <dgm:pt modelId="{012480ED-0C3F-4477-A723-618900C6F069}" type="pres">
      <dgm:prSet presAssocID="{370305CE-2263-42BB-BFA9-CCA7DA916D09}" presName="rootConnector" presStyleLbl="node3" presStyleIdx="0" presStyleCnt="1"/>
      <dgm:spPr/>
    </dgm:pt>
    <dgm:pt modelId="{5A6C5FC8-9924-43AC-AE1D-4B578C1262C1}" type="pres">
      <dgm:prSet presAssocID="{370305CE-2263-42BB-BFA9-CCA7DA916D09}" presName="hierChild4" presStyleCnt="0"/>
      <dgm:spPr/>
    </dgm:pt>
    <dgm:pt modelId="{C210E783-2405-4404-A37A-290C2FD00529}" type="pres">
      <dgm:prSet presAssocID="{FE8A36DC-EB33-42E2-BBBE-E75AB553EA05}" presName="Name37" presStyleLbl="parChTrans1D4" presStyleIdx="0" presStyleCnt="3"/>
      <dgm:spPr/>
    </dgm:pt>
    <dgm:pt modelId="{00CF82E7-3EC6-40CA-940F-47A673C49F15}" type="pres">
      <dgm:prSet presAssocID="{797C0325-DF5B-41C2-B868-7066690978CB}" presName="hierRoot2" presStyleCnt="0">
        <dgm:presLayoutVars>
          <dgm:hierBranch val="init"/>
        </dgm:presLayoutVars>
      </dgm:prSet>
      <dgm:spPr/>
    </dgm:pt>
    <dgm:pt modelId="{C7BBFF0B-4CC1-4688-88FB-700823DB6809}" type="pres">
      <dgm:prSet presAssocID="{797C0325-DF5B-41C2-B868-7066690978CB}" presName="rootComposite" presStyleCnt="0"/>
      <dgm:spPr/>
    </dgm:pt>
    <dgm:pt modelId="{28D54038-D166-4327-926D-3BA4D9B65C7C}" type="pres">
      <dgm:prSet presAssocID="{797C0325-DF5B-41C2-B868-7066690978CB}" presName="rootText" presStyleLbl="node4" presStyleIdx="0" presStyleCnt="2">
        <dgm:presLayoutVars>
          <dgm:chPref val="3"/>
        </dgm:presLayoutVars>
      </dgm:prSet>
      <dgm:spPr/>
    </dgm:pt>
    <dgm:pt modelId="{03ED5DCB-D382-4C11-9F13-3717FA61997D}" type="pres">
      <dgm:prSet presAssocID="{797C0325-DF5B-41C2-B868-7066690978CB}" presName="rootConnector" presStyleLbl="node4" presStyleIdx="0" presStyleCnt="2"/>
      <dgm:spPr/>
    </dgm:pt>
    <dgm:pt modelId="{73824A0C-3776-44A0-8B23-6F52EEED5243}" type="pres">
      <dgm:prSet presAssocID="{797C0325-DF5B-41C2-B868-7066690978CB}" presName="hierChild4" presStyleCnt="0"/>
      <dgm:spPr/>
    </dgm:pt>
    <dgm:pt modelId="{14258B98-531C-416B-93FC-ED69C86C2651}" type="pres">
      <dgm:prSet presAssocID="{08B9A01B-A316-460A-BEE1-2F4706938853}" presName="Name37" presStyleLbl="parChTrans1D4" presStyleIdx="1" presStyleCnt="3"/>
      <dgm:spPr/>
    </dgm:pt>
    <dgm:pt modelId="{95F4782C-E8F0-4122-9730-057B922698CE}" type="pres">
      <dgm:prSet presAssocID="{C49A0AD1-35D3-4735-99D8-E7A0A4489573}" presName="hierRoot2" presStyleCnt="0">
        <dgm:presLayoutVars>
          <dgm:hierBranch val="init"/>
        </dgm:presLayoutVars>
      </dgm:prSet>
      <dgm:spPr/>
    </dgm:pt>
    <dgm:pt modelId="{8082D579-FA9A-4745-915C-9C8438E87F49}" type="pres">
      <dgm:prSet presAssocID="{C49A0AD1-35D3-4735-99D8-E7A0A4489573}" presName="rootComposite" presStyleCnt="0"/>
      <dgm:spPr/>
    </dgm:pt>
    <dgm:pt modelId="{CDC9DC63-5994-4507-B320-E83FC787A0EB}" type="pres">
      <dgm:prSet presAssocID="{C49A0AD1-35D3-4735-99D8-E7A0A4489573}" presName="rootText" presStyleLbl="node4" presStyleIdx="1" presStyleCnt="2">
        <dgm:presLayoutVars>
          <dgm:chPref val="3"/>
        </dgm:presLayoutVars>
      </dgm:prSet>
      <dgm:spPr/>
    </dgm:pt>
    <dgm:pt modelId="{0705CA90-D9CC-4BAE-BCDC-FE57E8CA7257}" type="pres">
      <dgm:prSet presAssocID="{C49A0AD1-35D3-4735-99D8-E7A0A4489573}" presName="rootConnector" presStyleLbl="node4" presStyleIdx="1" presStyleCnt="2"/>
      <dgm:spPr/>
    </dgm:pt>
    <dgm:pt modelId="{4B006400-CB22-4F58-818E-971252A21EFE}" type="pres">
      <dgm:prSet presAssocID="{C49A0AD1-35D3-4735-99D8-E7A0A4489573}" presName="hierChild4" presStyleCnt="0"/>
      <dgm:spPr/>
    </dgm:pt>
    <dgm:pt modelId="{1887A508-DAB3-45B8-935A-50BAC9FBCD93}" type="pres">
      <dgm:prSet presAssocID="{C49A0AD1-35D3-4735-99D8-E7A0A4489573}" presName="hierChild5" presStyleCnt="0"/>
      <dgm:spPr/>
    </dgm:pt>
    <dgm:pt modelId="{B384B6F0-2490-4FD4-A3E8-D199393AADD3}" type="pres">
      <dgm:prSet presAssocID="{797C0325-DF5B-41C2-B868-7066690978CB}" presName="hierChild5" presStyleCnt="0"/>
      <dgm:spPr/>
    </dgm:pt>
    <dgm:pt modelId="{D49A016B-8E28-4E03-BDD4-A89D7BF2EEE5}" type="pres">
      <dgm:prSet presAssocID="{370305CE-2263-42BB-BFA9-CCA7DA916D09}" presName="hierChild5" presStyleCnt="0"/>
      <dgm:spPr/>
    </dgm:pt>
    <dgm:pt modelId="{88C97568-F15B-4678-A7E9-AD6051E39E77}" type="pres">
      <dgm:prSet presAssocID="{5E1315D6-D7F3-409D-8444-8CB58028A580}" presName="Name111" presStyleLbl="parChTrans1D4" presStyleIdx="2" presStyleCnt="3"/>
      <dgm:spPr/>
    </dgm:pt>
    <dgm:pt modelId="{64A11B8C-9A95-43BD-8A2E-BD33A5DADAD8}" type="pres">
      <dgm:prSet presAssocID="{7B8E37C2-9446-4A20-9DE3-4BB76484D6E4}" presName="hierRoot3" presStyleCnt="0">
        <dgm:presLayoutVars>
          <dgm:hierBranch val="init"/>
        </dgm:presLayoutVars>
      </dgm:prSet>
      <dgm:spPr/>
    </dgm:pt>
    <dgm:pt modelId="{9D644485-B76B-4A51-9BE5-F590CA5D9377}" type="pres">
      <dgm:prSet presAssocID="{7B8E37C2-9446-4A20-9DE3-4BB76484D6E4}" presName="rootComposite3" presStyleCnt="0"/>
      <dgm:spPr/>
    </dgm:pt>
    <dgm:pt modelId="{7F921EBD-56C9-4EEE-8446-7285DB9E5251}" type="pres">
      <dgm:prSet presAssocID="{7B8E37C2-9446-4A20-9DE3-4BB76484D6E4}" presName="rootText3" presStyleLbl="asst3" presStyleIdx="0" presStyleCnt="1">
        <dgm:presLayoutVars>
          <dgm:chPref val="3"/>
        </dgm:presLayoutVars>
      </dgm:prSet>
      <dgm:spPr/>
    </dgm:pt>
    <dgm:pt modelId="{3B97B411-8C71-4FA9-8624-929DFB2C2F6D}" type="pres">
      <dgm:prSet presAssocID="{7B8E37C2-9446-4A20-9DE3-4BB76484D6E4}" presName="rootConnector3" presStyleLbl="asst3" presStyleIdx="0" presStyleCnt="1"/>
      <dgm:spPr/>
    </dgm:pt>
    <dgm:pt modelId="{F5B2853D-69F8-4211-9468-144C20874FE7}" type="pres">
      <dgm:prSet presAssocID="{7B8E37C2-9446-4A20-9DE3-4BB76484D6E4}" presName="hierChild6" presStyleCnt="0"/>
      <dgm:spPr/>
    </dgm:pt>
    <dgm:pt modelId="{55AC2A20-8F27-42BB-BE11-404A9EEEA67F}" type="pres">
      <dgm:prSet presAssocID="{7B8E37C2-9446-4A20-9DE3-4BB76484D6E4}" presName="hierChild7" presStyleCnt="0"/>
      <dgm:spPr/>
    </dgm:pt>
    <dgm:pt modelId="{92B35951-0488-4477-9658-CE53E11EEF4F}" type="pres">
      <dgm:prSet presAssocID="{EA06498C-7738-4E65-9D85-A1B2AED19420}" presName="hierChild5" presStyleCnt="0"/>
      <dgm:spPr/>
    </dgm:pt>
    <dgm:pt modelId="{49BCBAFE-51A1-477B-9FEB-8BCAE8214D87}" type="pres">
      <dgm:prSet presAssocID="{0FE101FF-7770-46CE-B5D3-9A6DBB1D4EF9}" presName="Name111" presStyleLbl="parChTrans1D3" presStyleIdx="1" presStyleCnt="2"/>
      <dgm:spPr/>
    </dgm:pt>
    <dgm:pt modelId="{5C3655C0-E064-4D29-ABA7-CF4E77A1FF7A}" type="pres">
      <dgm:prSet presAssocID="{CC632A46-DE85-41B2-8826-517822FB8D96}" presName="hierRoot3" presStyleCnt="0">
        <dgm:presLayoutVars>
          <dgm:hierBranch val="init"/>
        </dgm:presLayoutVars>
      </dgm:prSet>
      <dgm:spPr/>
    </dgm:pt>
    <dgm:pt modelId="{3BE9BBD1-E306-4BCE-9AF1-BDD541FDCEEC}" type="pres">
      <dgm:prSet presAssocID="{CC632A46-DE85-41B2-8826-517822FB8D96}" presName="rootComposite3" presStyleCnt="0"/>
      <dgm:spPr/>
    </dgm:pt>
    <dgm:pt modelId="{BD90FC8A-1F64-41D2-BFC2-C10671AB2B4B}" type="pres">
      <dgm:prSet presAssocID="{CC632A46-DE85-41B2-8826-517822FB8D96}" presName="rootText3" presStyleLbl="asst2" presStyleIdx="0" presStyleCnt="1">
        <dgm:presLayoutVars>
          <dgm:chPref val="3"/>
        </dgm:presLayoutVars>
      </dgm:prSet>
      <dgm:spPr/>
    </dgm:pt>
    <dgm:pt modelId="{E108FAFD-3832-4F5F-941C-958712E53237}" type="pres">
      <dgm:prSet presAssocID="{CC632A46-DE85-41B2-8826-517822FB8D96}" presName="rootConnector3" presStyleLbl="asst2" presStyleIdx="0" presStyleCnt="1"/>
      <dgm:spPr/>
    </dgm:pt>
    <dgm:pt modelId="{B97F9BF4-9A08-405F-9DCA-DE49346829C2}" type="pres">
      <dgm:prSet presAssocID="{CC632A46-DE85-41B2-8826-517822FB8D96}" presName="hierChild6" presStyleCnt="0"/>
      <dgm:spPr/>
    </dgm:pt>
    <dgm:pt modelId="{B94A3120-4F73-460D-A333-336CF354CC33}" type="pres">
      <dgm:prSet presAssocID="{CC632A46-DE85-41B2-8826-517822FB8D96}" presName="hierChild7" presStyleCnt="0"/>
      <dgm:spPr/>
    </dgm:pt>
    <dgm:pt modelId="{97A76CF7-593F-4A5A-B3C9-0065CD2C14E7}" type="pres">
      <dgm:prSet presAssocID="{6964A667-995D-4670-BCBD-DA968F7FAB2C}" presName="hierChild3" presStyleCnt="0"/>
      <dgm:spPr/>
    </dgm:pt>
    <dgm:pt modelId="{9D06F842-6B11-4F1F-9BEB-F2FE2CF5F854}" type="pres">
      <dgm:prSet presAssocID="{DE94CDDD-086A-4ABB-B90D-79E50266364A}" presName="Name111" presStyleLbl="parChTrans1D2" presStyleIdx="1" presStyleCnt="2"/>
      <dgm:spPr/>
    </dgm:pt>
    <dgm:pt modelId="{B0156F40-2AF5-4BB1-8097-7EAD62B90BBD}" type="pres">
      <dgm:prSet presAssocID="{C79D88DA-A97E-4966-A281-58A09845241D}" presName="hierRoot3" presStyleCnt="0">
        <dgm:presLayoutVars>
          <dgm:hierBranch val="init"/>
        </dgm:presLayoutVars>
      </dgm:prSet>
      <dgm:spPr/>
    </dgm:pt>
    <dgm:pt modelId="{95AC1523-476B-47DD-BB14-5FD8A5E1D59F}" type="pres">
      <dgm:prSet presAssocID="{C79D88DA-A97E-4966-A281-58A09845241D}" presName="rootComposite3" presStyleCnt="0"/>
      <dgm:spPr/>
    </dgm:pt>
    <dgm:pt modelId="{A8D6CF2D-20C2-4A61-B8C9-002177CF9D9E}" type="pres">
      <dgm:prSet presAssocID="{C79D88DA-A97E-4966-A281-58A09845241D}" presName="rootText3" presStyleLbl="asst1" presStyleIdx="0" presStyleCnt="1">
        <dgm:presLayoutVars>
          <dgm:chPref val="3"/>
        </dgm:presLayoutVars>
      </dgm:prSet>
      <dgm:spPr/>
    </dgm:pt>
    <dgm:pt modelId="{22EC8E5C-3A08-4072-8678-1B01D5242BDB}" type="pres">
      <dgm:prSet presAssocID="{C79D88DA-A97E-4966-A281-58A09845241D}" presName="rootConnector3" presStyleLbl="asst1" presStyleIdx="0" presStyleCnt="1"/>
      <dgm:spPr/>
    </dgm:pt>
    <dgm:pt modelId="{EB336632-E88C-4A5B-BFA3-574D73CBABF0}" type="pres">
      <dgm:prSet presAssocID="{C79D88DA-A97E-4966-A281-58A09845241D}" presName="hierChild6" presStyleCnt="0"/>
      <dgm:spPr/>
    </dgm:pt>
    <dgm:pt modelId="{26F6BE20-6AC1-411C-BDD9-F68CB0628CCA}" type="pres">
      <dgm:prSet presAssocID="{C79D88DA-A97E-4966-A281-58A09845241D}" presName="hierChild7" presStyleCnt="0"/>
      <dgm:spPr/>
    </dgm:pt>
  </dgm:ptLst>
  <dgm:cxnLst>
    <dgm:cxn modelId="{33CF0C04-35B6-4611-9AE2-8AE5151730FB}" type="presOf" srcId="{0FE101FF-7770-46CE-B5D3-9A6DBB1D4EF9}" destId="{49BCBAFE-51A1-477B-9FEB-8BCAE8214D87}" srcOrd="0" destOrd="0" presId="urn:microsoft.com/office/officeart/2005/8/layout/orgChart1"/>
    <dgm:cxn modelId="{A29EB809-BB89-4090-878B-C71E69F00612}" type="presOf" srcId="{FE8A36DC-EB33-42E2-BBBE-E75AB553EA05}" destId="{C210E783-2405-4404-A37A-290C2FD00529}" srcOrd="0" destOrd="0" presId="urn:microsoft.com/office/officeart/2005/8/layout/orgChart1"/>
    <dgm:cxn modelId="{FCD7790F-61D4-4F26-A41F-3690C07AA3E0}" type="presOf" srcId="{5E1315D6-D7F3-409D-8444-8CB58028A580}" destId="{88C97568-F15B-4678-A7E9-AD6051E39E77}" srcOrd="0" destOrd="0" presId="urn:microsoft.com/office/officeart/2005/8/layout/orgChart1"/>
    <dgm:cxn modelId="{9EB5B132-1CD7-4966-9544-A5550305072F}" type="presOf" srcId="{797C0325-DF5B-41C2-B868-7066690978CB}" destId="{28D54038-D166-4327-926D-3BA4D9B65C7C}" srcOrd="0" destOrd="0" presId="urn:microsoft.com/office/officeart/2005/8/layout/orgChart1"/>
    <dgm:cxn modelId="{10BBA334-B306-4022-BE00-BFD41101C88F}" type="presOf" srcId="{CC632A46-DE85-41B2-8826-517822FB8D96}" destId="{E108FAFD-3832-4F5F-941C-958712E53237}" srcOrd="1" destOrd="0" presId="urn:microsoft.com/office/officeart/2005/8/layout/orgChart1"/>
    <dgm:cxn modelId="{B43BD560-C51B-422F-8316-0DE9187F69E6}" type="presOf" srcId="{57787486-A6D3-4652-A112-BAE512CC6AFE}" destId="{A3F10EB3-6D21-4906-B016-0938D144063C}" srcOrd="0" destOrd="0" presId="urn:microsoft.com/office/officeart/2005/8/layout/orgChart1"/>
    <dgm:cxn modelId="{0E1FBE67-33D2-4EF5-ACBA-90092FFC5484}" type="presOf" srcId="{7B8E37C2-9446-4A20-9DE3-4BB76484D6E4}" destId="{3B97B411-8C71-4FA9-8624-929DFB2C2F6D}" srcOrd="1" destOrd="0" presId="urn:microsoft.com/office/officeart/2005/8/layout/orgChart1"/>
    <dgm:cxn modelId="{89D12349-EFAB-4C1B-BC0D-C0ADCA99DB54}" type="presOf" srcId="{373877BA-C4EB-46D4-8211-3B8C2042B193}" destId="{DE2E96FC-50E5-4EC7-9C04-F3E9D8E7AF7E}" srcOrd="0" destOrd="0" presId="urn:microsoft.com/office/officeart/2005/8/layout/orgChart1"/>
    <dgm:cxn modelId="{25DD0B6C-A2C5-402C-ADB1-72E3FF94F5FA}" type="presOf" srcId="{7B8E37C2-9446-4A20-9DE3-4BB76484D6E4}" destId="{7F921EBD-56C9-4EEE-8446-7285DB9E5251}" srcOrd="0" destOrd="0" presId="urn:microsoft.com/office/officeart/2005/8/layout/orgChart1"/>
    <dgm:cxn modelId="{74E9D550-E4F8-4935-96EE-F41331F0CA7B}" type="presOf" srcId="{C79D88DA-A97E-4966-A281-58A09845241D}" destId="{22EC8E5C-3A08-4072-8678-1B01D5242BDB}" srcOrd="1" destOrd="0" presId="urn:microsoft.com/office/officeart/2005/8/layout/orgChart1"/>
    <dgm:cxn modelId="{15207387-1222-4D37-93BD-226E38F8A5F4}" type="presOf" srcId="{C49A0AD1-35D3-4735-99D8-E7A0A4489573}" destId="{0705CA90-D9CC-4BAE-BCDC-FE57E8CA7257}" srcOrd="1" destOrd="0" presId="urn:microsoft.com/office/officeart/2005/8/layout/orgChart1"/>
    <dgm:cxn modelId="{A7870E8C-C37D-4069-89BA-07E8A4AF38EA}" srcId="{6964A667-995D-4670-BCBD-DA968F7FAB2C}" destId="{EA06498C-7738-4E65-9D85-A1B2AED19420}" srcOrd="0" destOrd="0" parTransId="{C8BC6C8D-D45E-466C-8752-D6E2AA1BD967}" sibTransId="{0B1793EE-FD4C-4802-90FD-99363C5A647E}"/>
    <dgm:cxn modelId="{47A92993-6398-4BCA-AEAD-94BF024291D0}" srcId="{797C0325-DF5B-41C2-B868-7066690978CB}" destId="{C49A0AD1-35D3-4735-99D8-E7A0A4489573}" srcOrd="0" destOrd="0" parTransId="{08B9A01B-A316-460A-BEE1-2F4706938853}" sibTransId="{060F4C43-FF3F-49D1-9999-AE2DCC695680}"/>
    <dgm:cxn modelId="{1FB0BC95-5377-4976-9A48-F3ABFC640A1A}" type="presOf" srcId="{6964A667-995D-4670-BCBD-DA968F7FAB2C}" destId="{DD4F6E3B-C585-405A-B71F-B0037FE7E573}" srcOrd="1" destOrd="0" presId="urn:microsoft.com/office/officeart/2005/8/layout/orgChart1"/>
    <dgm:cxn modelId="{A2635699-ED30-4BF5-ACC0-C2F8A67BEC1C}" type="presOf" srcId="{C49A0AD1-35D3-4735-99D8-E7A0A4489573}" destId="{CDC9DC63-5994-4507-B320-E83FC787A0EB}" srcOrd="0" destOrd="0" presId="urn:microsoft.com/office/officeart/2005/8/layout/orgChart1"/>
    <dgm:cxn modelId="{6E999099-C0D8-4D95-9106-D17C423A70CD}" type="presOf" srcId="{797C0325-DF5B-41C2-B868-7066690978CB}" destId="{03ED5DCB-D382-4C11-9F13-3717FA61997D}" srcOrd="1" destOrd="0" presId="urn:microsoft.com/office/officeart/2005/8/layout/orgChart1"/>
    <dgm:cxn modelId="{BC4BA29A-6DB8-42EF-8394-067E503FF824}" type="presOf" srcId="{EA06498C-7738-4E65-9D85-A1B2AED19420}" destId="{EEDD41E4-3A2B-4D66-AF2B-353835F41C59}" srcOrd="0" destOrd="0" presId="urn:microsoft.com/office/officeart/2005/8/layout/orgChart1"/>
    <dgm:cxn modelId="{773C9AAD-B7B0-477F-A757-EE3C532E2115}" srcId="{6964A667-995D-4670-BCBD-DA968F7FAB2C}" destId="{C79D88DA-A97E-4966-A281-58A09845241D}" srcOrd="1" destOrd="0" parTransId="{DE94CDDD-086A-4ABB-B90D-79E50266364A}" sibTransId="{C7458BBA-B941-427B-95B6-538580AB9E96}"/>
    <dgm:cxn modelId="{CE779AB2-7B2E-49F8-AB24-6B07F5C0E573}" srcId="{EA06498C-7738-4E65-9D85-A1B2AED19420}" destId="{370305CE-2263-42BB-BFA9-CCA7DA916D09}" srcOrd="0" destOrd="0" parTransId="{373877BA-C4EB-46D4-8211-3B8C2042B193}" sibTransId="{CCC5710C-4138-4658-B338-BEC64FDBB712}"/>
    <dgm:cxn modelId="{90C444B8-EB8C-45F6-9414-16B9FA230B6E}" type="presOf" srcId="{370305CE-2263-42BB-BFA9-CCA7DA916D09}" destId="{012480ED-0C3F-4477-A723-618900C6F069}" srcOrd="1" destOrd="0" presId="urn:microsoft.com/office/officeart/2005/8/layout/orgChart1"/>
    <dgm:cxn modelId="{1D9FE4B8-74B2-422A-884E-577349B28FFD}" type="presOf" srcId="{EA06498C-7738-4E65-9D85-A1B2AED19420}" destId="{4DBCAD54-D882-4B77-8FCE-0F1F220EA90B}" srcOrd="1" destOrd="0" presId="urn:microsoft.com/office/officeart/2005/8/layout/orgChart1"/>
    <dgm:cxn modelId="{97D0A4C0-A2AD-4629-892C-51DD5B762B44}" type="presOf" srcId="{370305CE-2263-42BB-BFA9-CCA7DA916D09}" destId="{FDED69CD-52D3-40F4-803D-809792BEBF31}" srcOrd="0" destOrd="0" presId="urn:microsoft.com/office/officeart/2005/8/layout/orgChart1"/>
    <dgm:cxn modelId="{2B2FFDC2-F09C-4665-8B0A-B21389DFC659}" type="presOf" srcId="{C79D88DA-A97E-4966-A281-58A09845241D}" destId="{A8D6CF2D-20C2-4A61-B8C9-002177CF9D9E}" srcOrd="0" destOrd="0" presId="urn:microsoft.com/office/officeart/2005/8/layout/orgChart1"/>
    <dgm:cxn modelId="{B3A6BDC6-21B9-4F69-B229-F8255D6692AC}" srcId="{370305CE-2263-42BB-BFA9-CCA7DA916D09}" destId="{7B8E37C2-9446-4A20-9DE3-4BB76484D6E4}" srcOrd="1" destOrd="0" parTransId="{5E1315D6-D7F3-409D-8444-8CB58028A580}" sibTransId="{101779AC-778B-4434-847F-9D6D0CE4F043}"/>
    <dgm:cxn modelId="{359BB3C8-1B54-4B29-8997-34008A1B6E73}" srcId="{EA06498C-7738-4E65-9D85-A1B2AED19420}" destId="{CC632A46-DE85-41B2-8826-517822FB8D96}" srcOrd="1" destOrd="0" parTransId="{0FE101FF-7770-46CE-B5D3-9A6DBB1D4EF9}" sibTransId="{291BBF0B-9581-43A5-A0CC-3DD9741F8B00}"/>
    <dgm:cxn modelId="{9E3248CC-EACD-4BDF-B792-A6D317A9B0D3}" type="presOf" srcId="{6964A667-995D-4670-BCBD-DA968F7FAB2C}" destId="{F77A6491-8337-43FF-8ACE-5FFD87F7D5AB}" srcOrd="0" destOrd="0" presId="urn:microsoft.com/office/officeart/2005/8/layout/orgChart1"/>
    <dgm:cxn modelId="{CE5493D7-FE83-4F51-A150-8E1401ABE239}" type="presOf" srcId="{08B9A01B-A316-460A-BEE1-2F4706938853}" destId="{14258B98-531C-416B-93FC-ED69C86C2651}" srcOrd="0" destOrd="0" presId="urn:microsoft.com/office/officeart/2005/8/layout/orgChart1"/>
    <dgm:cxn modelId="{DF2BADE1-2A42-4857-9018-EF9E67F2E091}" srcId="{57787486-A6D3-4652-A112-BAE512CC6AFE}" destId="{6964A667-995D-4670-BCBD-DA968F7FAB2C}" srcOrd="0" destOrd="0" parTransId="{467FD066-09A8-411C-949B-991EFEDEE7F3}" sibTransId="{3C956645-3874-4CC6-8763-6F2D76C15866}"/>
    <dgm:cxn modelId="{C2B741E8-1930-4F58-9F0A-9DF91800A53D}" type="presOf" srcId="{C8BC6C8D-D45E-466C-8752-D6E2AA1BD967}" destId="{27D1A04C-051F-428C-AD1E-966555C8C7B9}" srcOrd="0" destOrd="0" presId="urn:microsoft.com/office/officeart/2005/8/layout/orgChart1"/>
    <dgm:cxn modelId="{4EA9D9E8-E271-4125-8E13-52C36F3784FD}" type="presOf" srcId="{DE94CDDD-086A-4ABB-B90D-79E50266364A}" destId="{9D06F842-6B11-4F1F-9BEB-F2FE2CF5F854}" srcOrd="0" destOrd="0" presId="urn:microsoft.com/office/officeart/2005/8/layout/orgChart1"/>
    <dgm:cxn modelId="{2967E8EA-091F-4A62-ADBB-E0DAFE873604}" srcId="{370305CE-2263-42BB-BFA9-CCA7DA916D09}" destId="{797C0325-DF5B-41C2-B868-7066690978CB}" srcOrd="0" destOrd="0" parTransId="{FE8A36DC-EB33-42E2-BBBE-E75AB553EA05}" sibTransId="{C0F9121A-8670-4376-A4F1-C78BCFBF8E48}"/>
    <dgm:cxn modelId="{A7E4E6F5-0319-4E19-9F2D-9822088110F7}" type="presOf" srcId="{CC632A46-DE85-41B2-8826-517822FB8D96}" destId="{BD90FC8A-1F64-41D2-BFC2-C10671AB2B4B}" srcOrd="0" destOrd="0" presId="urn:microsoft.com/office/officeart/2005/8/layout/orgChart1"/>
    <dgm:cxn modelId="{47D796D0-F633-4F2B-A38F-4927474ECA7F}" type="presParOf" srcId="{A3F10EB3-6D21-4906-B016-0938D144063C}" destId="{E9960FB1-1481-447D-9E93-0735B967D950}" srcOrd="0" destOrd="0" presId="urn:microsoft.com/office/officeart/2005/8/layout/orgChart1"/>
    <dgm:cxn modelId="{2BABF7D5-9D28-41F6-BBDD-6DC31A52D06E}" type="presParOf" srcId="{E9960FB1-1481-447D-9E93-0735B967D950}" destId="{76A3D898-D48E-45A3-A72C-EFF4380E98A1}" srcOrd="0" destOrd="0" presId="urn:microsoft.com/office/officeart/2005/8/layout/orgChart1"/>
    <dgm:cxn modelId="{B9A688AC-CA28-4E51-BF6C-66F7544F42D5}" type="presParOf" srcId="{76A3D898-D48E-45A3-A72C-EFF4380E98A1}" destId="{F77A6491-8337-43FF-8ACE-5FFD87F7D5AB}" srcOrd="0" destOrd="0" presId="urn:microsoft.com/office/officeart/2005/8/layout/orgChart1"/>
    <dgm:cxn modelId="{E4B1AD17-168F-4BCA-A71B-02E7E867AA81}" type="presParOf" srcId="{76A3D898-D48E-45A3-A72C-EFF4380E98A1}" destId="{DD4F6E3B-C585-405A-B71F-B0037FE7E573}" srcOrd="1" destOrd="0" presId="urn:microsoft.com/office/officeart/2005/8/layout/orgChart1"/>
    <dgm:cxn modelId="{B41FC77B-5400-4E94-A2B2-314FB2D85782}" type="presParOf" srcId="{E9960FB1-1481-447D-9E93-0735B967D950}" destId="{FCD974BF-D36D-45F3-954E-365BAB583506}" srcOrd="1" destOrd="0" presId="urn:microsoft.com/office/officeart/2005/8/layout/orgChart1"/>
    <dgm:cxn modelId="{55488A4C-581C-43E0-A4F1-53BA0BCFFB20}" type="presParOf" srcId="{FCD974BF-D36D-45F3-954E-365BAB583506}" destId="{27D1A04C-051F-428C-AD1E-966555C8C7B9}" srcOrd="0" destOrd="0" presId="urn:microsoft.com/office/officeart/2005/8/layout/orgChart1"/>
    <dgm:cxn modelId="{38158FE1-64B6-4417-9493-90BD65176F42}" type="presParOf" srcId="{FCD974BF-D36D-45F3-954E-365BAB583506}" destId="{DDCB2653-B964-4B77-9433-5237B183B138}" srcOrd="1" destOrd="0" presId="urn:microsoft.com/office/officeart/2005/8/layout/orgChart1"/>
    <dgm:cxn modelId="{C10157FB-1C2C-4073-BC23-183EEBB8BEF9}" type="presParOf" srcId="{DDCB2653-B964-4B77-9433-5237B183B138}" destId="{A5AB0146-230D-4671-B610-CD760CBD3671}" srcOrd="0" destOrd="0" presId="urn:microsoft.com/office/officeart/2005/8/layout/orgChart1"/>
    <dgm:cxn modelId="{00CB4D5C-AE65-459B-94ED-7D48F1511AEC}" type="presParOf" srcId="{A5AB0146-230D-4671-B610-CD760CBD3671}" destId="{EEDD41E4-3A2B-4D66-AF2B-353835F41C59}" srcOrd="0" destOrd="0" presId="urn:microsoft.com/office/officeart/2005/8/layout/orgChart1"/>
    <dgm:cxn modelId="{F95EEF5C-875D-4EB2-8415-EB097452901A}" type="presParOf" srcId="{A5AB0146-230D-4671-B610-CD760CBD3671}" destId="{4DBCAD54-D882-4B77-8FCE-0F1F220EA90B}" srcOrd="1" destOrd="0" presId="urn:microsoft.com/office/officeart/2005/8/layout/orgChart1"/>
    <dgm:cxn modelId="{6336E87F-1C79-4A0B-9490-CD6D37501BB9}" type="presParOf" srcId="{DDCB2653-B964-4B77-9433-5237B183B138}" destId="{D0573568-15D3-4C06-A66F-66A2F2473988}" srcOrd="1" destOrd="0" presId="urn:microsoft.com/office/officeart/2005/8/layout/orgChart1"/>
    <dgm:cxn modelId="{6FD4528E-95A1-47E0-AC52-84AEB8BEC948}" type="presParOf" srcId="{D0573568-15D3-4C06-A66F-66A2F2473988}" destId="{DE2E96FC-50E5-4EC7-9C04-F3E9D8E7AF7E}" srcOrd="0" destOrd="0" presId="urn:microsoft.com/office/officeart/2005/8/layout/orgChart1"/>
    <dgm:cxn modelId="{BF91B3A4-9BD6-4018-9AE2-5D0124AE93FE}" type="presParOf" srcId="{D0573568-15D3-4C06-A66F-66A2F2473988}" destId="{BA9DD374-9BB5-4C25-A577-53600A1D0F7D}" srcOrd="1" destOrd="0" presId="urn:microsoft.com/office/officeart/2005/8/layout/orgChart1"/>
    <dgm:cxn modelId="{59FA04B7-E2CA-4FE3-95A9-B902BFA89D99}" type="presParOf" srcId="{BA9DD374-9BB5-4C25-A577-53600A1D0F7D}" destId="{A4161597-66D5-4048-9C87-481EBE2CEB28}" srcOrd="0" destOrd="0" presId="urn:microsoft.com/office/officeart/2005/8/layout/orgChart1"/>
    <dgm:cxn modelId="{15508BC2-07F9-4483-B6E5-0B1F91C245B6}" type="presParOf" srcId="{A4161597-66D5-4048-9C87-481EBE2CEB28}" destId="{FDED69CD-52D3-40F4-803D-809792BEBF31}" srcOrd="0" destOrd="0" presId="urn:microsoft.com/office/officeart/2005/8/layout/orgChart1"/>
    <dgm:cxn modelId="{5F359CB8-F8C4-44D3-BAA7-C3C78BB0CDFF}" type="presParOf" srcId="{A4161597-66D5-4048-9C87-481EBE2CEB28}" destId="{012480ED-0C3F-4477-A723-618900C6F069}" srcOrd="1" destOrd="0" presId="urn:microsoft.com/office/officeart/2005/8/layout/orgChart1"/>
    <dgm:cxn modelId="{8B50D900-2923-4639-BA4F-22D76F7A05C2}" type="presParOf" srcId="{BA9DD374-9BB5-4C25-A577-53600A1D0F7D}" destId="{5A6C5FC8-9924-43AC-AE1D-4B578C1262C1}" srcOrd="1" destOrd="0" presId="urn:microsoft.com/office/officeart/2005/8/layout/orgChart1"/>
    <dgm:cxn modelId="{1AA565E1-AB37-4241-9F6C-0267365ED17E}" type="presParOf" srcId="{5A6C5FC8-9924-43AC-AE1D-4B578C1262C1}" destId="{C210E783-2405-4404-A37A-290C2FD00529}" srcOrd="0" destOrd="0" presId="urn:microsoft.com/office/officeart/2005/8/layout/orgChart1"/>
    <dgm:cxn modelId="{D6D2E33B-C506-4CA3-B067-3CD14659E6EA}" type="presParOf" srcId="{5A6C5FC8-9924-43AC-AE1D-4B578C1262C1}" destId="{00CF82E7-3EC6-40CA-940F-47A673C49F15}" srcOrd="1" destOrd="0" presId="urn:microsoft.com/office/officeart/2005/8/layout/orgChart1"/>
    <dgm:cxn modelId="{D294147B-1DD1-4F6E-B4D0-2EC0BB619079}" type="presParOf" srcId="{00CF82E7-3EC6-40CA-940F-47A673C49F15}" destId="{C7BBFF0B-4CC1-4688-88FB-700823DB6809}" srcOrd="0" destOrd="0" presId="urn:microsoft.com/office/officeart/2005/8/layout/orgChart1"/>
    <dgm:cxn modelId="{7E35C4E3-726C-4736-AF82-7D64F9540551}" type="presParOf" srcId="{C7BBFF0B-4CC1-4688-88FB-700823DB6809}" destId="{28D54038-D166-4327-926D-3BA4D9B65C7C}" srcOrd="0" destOrd="0" presId="urn:microsoft.com/office/officeart/2005/8/layout/orgChart1"/>
    <dgm:cxn modelId="{DC0141C2-5EEE-44E0-AAB1-7C89B5D47BF8}" type="presParOf" srcId="{C7BBFF0B-4CC1-4688-88FB-700823DB6809}" destId="{03ED5DCB-D382-4C11-9F13-3717FA61997D}" srcOrd="1" destOrd="0" presId="urn:microsoft.com/office/officeart/2005/8/layout/orgChart1"/>
    <dgm:cxn modelId="{A6B3A9A9-25FF-444E-BD6B-C9642BA8D0C6}" type="presParOf" srcId="{00CF82E7-3EC6-40CA-940F-47A673C49F15}" destId="{73824A0C-3776-44A0-8B23-6F52EEED5243}" srcOrd="1" destOrd="0" presId="urn:microsoft.com/office/officeart/2005/8/layout/orgChart1"/>
    <dgm:cxn modelId="{BCD5D7B1-5EC2-415C-ABBD-E47CAB3DD406}" type="presParOf" srcId="{73824A0C-3776-44A0-8B23-6F52EEED5243}" destId="{14258B98-531C-416B-93FC-ED69C86C2651}" srcOrd="0" destOrd="0" presId="urn:microsoft.com/office/officeart/2005/8/layout/orgChart1"/>
    <dgm:cxn modelId="{CBA70775-962B-40ED-B807-9B5126DB5139}" type="presParOf" srcId="{73824A0C-3776-44A0-8B23-6F52EEED5243}" destId="{95F4782C-E8F0-4122-9730-057B922698CE}" srcOrd="1" destOrd="0" presId="urn:microsoft.com/office/officeart/2005/8/layout/orgChart1"/>
    <dgm:cxn modelId="{30FFE30B-BF09-4E71-B292-C7E9540C8F2C}" type="presParOf" srcId="{95F4782C-E8F0-4122-9730-057B922698CE}" destId="{8082D579-FA9A-4745-915C-9C8438E87F49}" srcOrd="0" destOrd="0" presId="urn:microsoft.com/office/officeart/2005/8/layout/orgChart1"/>
    <dgm:cxn modelId="{3B462166-6E92-49CB-9174-E67E3B946622}" type="presParOf" srcId="{8082D579-FA9A-4745-915C-9C8438E87F49}" destId="{CDC9DC63-5994-4507-B320-E83FC787A0EB}" srcOrd="0" destOrd="0" presId="urn:microsoft.com/office/officeart/2005/8/layout/orgChart1"/>
    <dgm:cxn modelId="{8EA81ADA-2784-4453-AE04-F0068E5F55B1}" type="presParOf" srcId="{8082D579-FA9A-4745-915C-9C8438E87F49}" destId="{0705CA90-D9CC-4BAE-BCDC-FE57E8CA7257}" srcOrd="1" destOrd="0" presId="urn:microsoft.com/office/officeart/2005/8/layout/orgChart1"/>
    <dgm:cxn modelId="{E08FE9FB-BAF2-46C7-BBD7-462A32353CEB}" type="presParOf" srcId="{95F4782C-E8F0-4122-9730-057B922698CE}" destId="{4B006400-CB22-4F58-818E-971252A21EFE}" srcOrd="1" destOrd="0" presId="urn:microsoft.com/office/officeart/2005/8/layout/orgChart1"/>
    <dgm:cxn modelId="{CFCC8138-2D1D-4C92-9D60-A72F97805613}" type="presParOf" srcId="{95F4782C-E8F0-4122-9730-057B922698CE}" destId="{1887A508-DAB3-45B8-935A-50BAC9FBCD93}" srcOrd="2" destOrd="0" presId="urn:microsoft.com/office/officeart/2005/8/layout/orgChart1"/>
    <dgm:cxn modelId="{75AAB6E7-A418-4BA2-A3D2-E1E56AE0C1F4}" type="presParOf" srcId="{00CF82E7-3EC6-40CA-940F-47A673C49F15}" destId="{B384B6F0-2490-4FD4-A3E8-D199393AADD3}" srcOrd="2" destOrd="0" presId="urn:microsoft.com/office/officeart/2005/8/layout/orgChart1"/>
    <dgm:cxn modelId="{2B7C2E0D-DA94-43F0-BAC5-519C7F474D3C}" type="presParOf" srcId="{BA9DD374-9BB5-4C25-A577-53600A1D0F7D}" destId="{D49A016B-8E28-4E03-BDD4-A89D7BF2EEE5}" srcOrd="2" destOrd="0" presId="urn:microsoft.com/office/officeart/2005/8/layout/orgChart1"/>
    <dgm:cxn modelId="{367BD4D7-11E1-4C9B-B6BA-0AE8D301CC25}" type="presParOf" srcId="{D49A016B-8E28-4E03-BDD4-A89D7BF2EEE5}" destId="{88C97568-F15B-4678-A7E9-AD6051E39E77}" srcOrd="0" destOrd="0" presId="urn:microsoft.com/office/officeart/2005/8/layout/orgChart1"/>
    <dgm:cxn modelId="{2DDF3896-9E79-4F64-983A-761C16068145}" type="presParOf" srcId="{D49A016B-8E28-4E03-BDD4-A89D7BF2EEE5}" destId="{64A11B8C-9A95-43BD-8A2E-BD33A5DADAD8}" srcOrd="1" destOrd="0" presId="urn:microsoft.com/office/officeart/2005/8/layout/orgChart1"/>
    <dgm:cxn modelId="{4E7DE02A-9106-4393-A1FA-83CF349C7D6D}" type="presParOf" srcId="{64A11B8C-9A95-43BD-8A2E-BD33A5DADAD8}" destId="{9D644485-B76B-4A51-9BE5-F590CA5D9377}" srcOrd="0" destOrd="0" presId="urn:microsoft.com/office/officeart/2005/8/layout/orgChart1"/>
    <dgm:cxn modelId="{DE0BD64A-331B-4389-9DB2-2927BCFEA9F6}" type="presParOf" srcId="{9D644485-B76B-4A51-9BE5-F590CA5D9377}" destId="{7F921EBD-56C9-4EEE-8446-7285DB9E5251}" srcOrd="0" destOrd="0" presId="urn:microsoft.com/office/officeart/2005/8/layout/orgChart1"/>
    <dgm:cxn modelId="{62125268-8BE3-40E1-AF99-BCFE06FEE77A}" type="presParOf" srcId="{9D644485-B76B-4A51-9BE5-F590CA5D9377}" destId="{3B97B411-8C71-4FA9-8624-929DFB2C2F6D}" srcOrd="1" destOrd="0" presId="urn:microsoft.com/office/officeart/2005/8/layout/orgChart1"/>
    <dgm:cxn modelId="{ED8D645C-C1AE-4300-9EBC-7D14B7C4E693}" type="presParOf" srcId="{64A11B8C-9A95-43BD-8A2E-BD33A5DADAD8}" destId="{F5B2853D-69F8-4211-9468-144C20874FE7}" srcOrd="1" destOrd="0" presId="urn:microsoft.com/office/officeart/2005/8/layout/orgChart1"/>
    <dgm:cxn modelId="{CACBBB72-256B-4D19-9265-64496027BBA6}" type="presParOf" srcId="{64A11B8C-9A95-43BD-8A2E-BD33A5DADAD8}" destId="{55AC2A20-8F27-42BB-BE11-404A9EEEA67F}" srcOrd="2" destOrd="0" presId="urn:microsoft.com/office/officeart/2005/8/layout/orgChart1"/>
    <dgm:cxn modelId="{63F8D9FB-C3C5-4375-9DE0-2306BA84C629}" type="presParOf" srcId="{DDCB2653-B964-4B77-9433-5237B183B138}" destId="{92B35951-0488-4477-9658-CE53E11EEF4F}" srcOrd="2" destOrd="0" presId="urn:microsoft.com/office/officeart/2005/8/layout/orgChart1"/>
    <dgm:cxn modelId="{E8DA83AE-3CCD-4B0B-900E-F964DA0DEF9B}" type="presParOf" srcId="{92B35951-0488-4477-9658-CE53E11EEF4F}" destId="{49BCBAFE-51A1-477B-9FEB-8BCAE8214D87}" srcOrd="0" destOrd="0" presId="urn:microsoft.com/office/officeart/2005/8/layout/orgChart1"/>
    <dgm:cxn modelId="{398DB917-1509-4BBD-917F-FD760248E462}" type="presParOf" srcId="{92B35951-0488-4477-9658-CE53E11EEF4F}" destId="{5C3655C0-E064-4D29-ABA7-CF4E77A1FF7A}" srcOrd="1" destOrd="0" presId="urn:microsoft.com/office/officeart/2005/8/layout/orgChart1"/>
    <dgm:cxn modelId="{112DCD23-0FB3-492B-BE08-11C943C58E75}" type="presParOf" srcId="{5C3655C0-E064-4D29-ABA7-CF4E77A1FF7A}" destId="{3BE9BBD1-E306-4BCE-9AF1-BDD541FDCEEC}" srcOrd="0" destOrd="0" presId="urn:microsoft.com/office/officeart/2005/8/layout/orgChart1"/>
    <dgm:cxn modelId="{267D8B68-C884-4211-87A0-004FE81BAD55}" type="presParOf" srcId="{3BE9BBD1-E306-4BCE-9AF1-BDD541FDCEEC}" destId="{BD90FC8A-1F64-41D2-BFC2-C10671AB2B4B}" srcOrd="0" destOrd="0" presId="urn:microsoft.com/office/officeart/2005/8/layout/orgChart1"/>
    <dgm:cxn modelId="{1D90AC6C-9BEA-48CE-BC65-D70B5B0BB52D}" type="presParOf" srcId="{3BE9BBD1-E306-4BCE-9AF1-BDD541FDCEEC}" destId="{E108FAFD-3832-4F5F-941C-958712E53237}" srcOrd="1" destOrd="0" presId="urn:microsoft.com/office/officeart/2005/8/layout/orgChart1"/>
    <dgm:cxn modelId="{BC65C8E0-418C-48A1-BDFA-79BAA10E4B9C}" type="presParOf" srcId="{5C3655C0-E064-4D29-ABA7-CF4E77A1FF7A}" destId="{B97F9BF4-9A08-405F-9DCA-DE49346829C2}" srcOrd="1" destOrd="0" presId="urn:microsoft.com/office/officeart/2005/8/layout/orgChart1"/>
    <dgm:cxn modelId="{4DA7693F-F656-4D42-9058-602E0687412E}" type="presParOf" srcId="{5C3655C0-E064-4D29-ABA7-CF4E77A1FF7A}" destId="{B94A3120-4F73-460D-A333-336CF354CC33}" srcOrd="2" destOrd="0" presId="urn:microsoft.com/office/officeart/2005/8/layout/orgChart1"/>
    <dgm:cxn modelId="{8301DE63-CE3F-43D3-B6C0-FA1542EE6DE8}" type="presParOf" srcId="{E9960FB1-1481-447D-9E93-0735B967D950}" destId="{97A76CF7-593F-4A5A-B3C9-0065CD2C14E7}" srcOrd="2" destOrd="0" presId="urn:microsoft.com/office/officeart/2005/8/layout/orgChart1"/>
    <dgm:cxn modelId="{02FA2834-6606-4E13-B4FF-550029F5C375}" type="presParOf" srcId="{97A76CF7-593F-4A5A-B3C9-0065CD2C14E7}" destId="{9D06F842-6B11-4F1F-9BEB-F2FE2CF5F854}" srcOrd="0" destOrd="0" presId="urn:microsoft.com/office/officeart/2005/8/layout/orgChart1"/>
    <dgm:cxn modelId="{0FA5E06C-9536-4E45-AFCF-9BE046B9B434}" type="presParOf" srcId="{97A76CF7-593F-4A5A-B3C9-0065CD2C14E7}" destId="{B0156F40-2AF5-4BB1-8097-7EAD62B90BBD}" srcOrd="1" destOrd="0" presId="urn:microsoft.com/office/officeart/2005/8/layout/orgChart1"/>
    <dgm:cxn modelId="{432242CB-CBD5-41EA-9C5C-2A911D4607BA}" type="presParOf" srcId="{B0156F40-2AF5-4BB1-8097-7EAD62B90BBD}" destId="{95AC1523-476B-47DD-BB14-5FD8A5E1D59F}" srcOrd="0" destOrd="0" presId="urn:microsoft.com/office/officeart/2005/8/layout/orgChart1"/>
    <dgm:cxn modelId="{55DEB14B-BF52-4A61-A56D-CE84DA748B7A}" type="presParOf" srcId="{95AC1523-476B-47DD-BB14-5FD8A5E1D59F}" destId="{A8D6CF2D-20C2-4A61-B8C9-002177CF9D9E}" srcOrd="0" destOrd="0" presId="urn:microsoft.com/office/officeart/2005/8/layout/orgChart1"/>
    <dgm:cxn modelId="{22580ACC-BDB5-44E2-8237-81FC7CFE5082}" type="presParOf" srcId="{95AC1523-476B-47DD-BB14-5FD8A5E1D59F}" destId="{22EC8E5C-3A08-4072-8678-1B01D5242BDB}" srcOrd="1" destOrd="0" presId="urn:microsoft.com/office/officeart/2005/8/layout/orgChart1"/>
    <dgm:cxn modelId="{51F72054-704D-4905-AFEC-FA2A24989524}" type="presParOf" srcId="{B0156F40-2AF5-4BB1-8097-7EAD62B90BBD}" destId="{EB336632-E88C-4A5B-BFA3-574D73CBABF0}" srcOrd="1" destOrd="0" presId="urn:microsoft.com/office/officeart/2005/8/layout/orgChart1"/>
    <dgm:cxn modelId="{AC5A8C3E-86B2-4D0A-B695-6DD54C8BE9D0}" type="presParOf" srcId="{B0156F40-2AF5-4BB1-8097-7EAD62B90BBD}" destId="{26F6BE20-6AC1-411C-BDD9-F68CB0628CC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DE9150-1F02-48F7-864D-243B338B30EF}"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GB"/>
        </a:p>
      </dgm:t>
    </dgm:pt>
    <dgm:pt modelId="{60FD94C6-1F80-41D5-86EA-376A85F787DA}">
      <dgm:prSet phldrT="[Text]"/>
      <dgm:spPr>
        <a:solidFill>
          <a:schemeClr val="bg1">
            <a:lumMod val="50000"/>
          </a:schemeClr>
        </a:solidFill>
        <a:ln>
          <a:solidFill>
            <a:schemeClr val="tx1"/>
          </a:solidFill>
        </a:ln>
      </dgm:spPr>
      <dgm:t>
        <a:bodyPr/>
        <a:lstStyle/>
        <a:p>
          <a:r>
            <a:rPr lang="nl-NL" dirty="0"/>
            <a:t>Knowledge</a:t>
          </a:r>
          <a:endParaRPr lang="en-GB" dirty="0"/>
        </a:p>
      </dgm:t>
    </dgm:pt>
    <dgm:pt modelId="{CF02E113-37E2-4920-9EE1-2F6A004E7E62}" type="parTrans" cxnId="{7D109DE6-F6D0-43AB-B1E8-7E6F34D47298}">
      <dgm:prSet/>
      <dgm:spPr/>
      <dgm:t>
        <a:bodyPr/>
        <a:lstStyle/>
        <a:p>
          <a:endParaRPr lang="en-GB"/>
        </a:p>
      </dgm:t>
    </dgm:pt>
    <dgm:pt modelId="{1D5553F1-E1E2-4836-AFE9-A615027D7DC2}" type="sibTrans" cxnId="{7D109DE6-F6D0-43AB-B1E8-7E6F34D47298}">
      <dgm:prSet/>
      <dgm:spPr/>
      <dgm:t>
        <a:bodyPr/>
        <a:lstStyle/>
        <a:p>
          <a:endParaRPr lang="en-GB"/>
        </a:p>
      </dgm:t>
    </dgm:pt>
    <dgm:pt modelId="{1E9744D7-51F6-4902-940A-6354B864FF61}">
      <dgm:prSet phldrT="[Text]"/>
      <dgm:spPr>
        <a:solidFill>
          <a:srgbClr val="008000"/>
        </a:solidFill>
        <a:ln>
          <a:noFill/>
        </a:ln>
      </dgm:spPr>
      <dgm:t>
        <a:bodyPr/>
        <a:lstStyle/>
        <a:p>
          <a:r>
            <a:rPr lang="nl-NL" dirty="0" err="1"/>
            <a:t>Known</a:t>
          </a:r>
          <a:endParaRPr lang="en-GB" dirty="0"/>
        </a:p>
      </dgm:t>
    </dgm:pt>
    <dgm:pt modelId="{5C56D450-C068-49EA-B325-0C072860C716}" type="parTrans" cxnId="{87C4F9F7-F516-4654-9D43-09A3ECDDE052}">
      <dgm:prSet/>
      <dgm:spPr/>
      <dgm:t>
        <a:bodyPr/>
        <a:lstStyle/>
        <a:p>
          <a:endParaRPr lang="en-GB"/>
        </a:p>
      </dgm:t>
    </dgm:pt>
    <dgm:pt modelId="{4AF26A97-6AE2-47B4-A567-06DB1528394C}" type="sibTrans" cxnId="{87C4F9F7-F516-4654-9D43-09A3ECDDE052}">
      <dgm:prSet/>
      <dgm:spPr/>
      <dgm:t>
        <a:bodyPr/>
        <a:lstStyle/>
        <a:p>
          <a:endParaRPr lang="en-GB"/>
        </a:p>
      </dgm:t>
    </dgm:pt>
    <dgm:pt modelId="{8EBE70A2-8A19-436C-9E9D-ABF806E77672}">
      <dgm:prSet phldrT="[Text]"/>
      <dgm:spPr>
        <a:solidFill>
          <a:srgbClr val="008000"/>
        </a:solidFill>
        <a:ln>
          <a:noFill/>
        </a:ln>
      </dgm:spPr>
      <dgm:t>
        <a:bodyPr/>
        <a:lstStyle/>
        <a:p>
          <a:r>
            <a:rPr lang="nl-NL" dirty="0" err="1"/>
            <a:t>Known</a:t>
          </a:r>
          <a:endParaRPr lang="en-GB" dirty="0"/>
        </a:p>
      </dgm:t>
    </dgm:pt>
    <dgm:pt modelId="{A1E1C78E-F1CB-4010-89AC-6AE64B5A31BF}" type="parTrans" cxnId="{FF881960-7A97-4CD6-AB9C-93D7D40CF8D4}">
      <dgm:prSet/>
      <dgm:spPr/>
      <dgm:t>
        <a:bodyPr/>
        <a:lstStyle/>
        <a:p>
          <a:endParaRPr lang="en-GB"/>
        </a:p>
      </dgm:t>
    </dgm:pt>
    <dgm:pt modelId="{5720B1A1-0712-43DA-8085-46EAEDBE6787}" type="sibTrans" cxnId="{FF881960-7A97-4CD6-AB9C-93D7D40CF8D4}">
      <dgm:prSet/>
      <dgm:spPr/>
      <dgm:t>
        <a:bodyPr/>
        <a:lstStyle/>
        <a:p>
          <a:endParaRPr lang="en-GB"/>
        </a:p>
      </dgm:t>
    </dgm:pt>
    <dgm:pt modelId="{9534AE40-356D-4F35-9888-23D03A2F1FA6}">
      <dgm:prSet phldrT="[Text]"/>
      <dgm:spPr/>
      <dgm:t>
        <a:bodyPr/>
        <a:lstStyle/>
        <a:p>
          <a:r>
            <a:rPr lang="nl-NL" dirty="0" err="1"/>
            <a:t>Unknown</a:t>
          </a:r>
          <a:endParaRPr lang="en-GB" dirty="0"/>
        </a:p>
      </dgm:t>
    </dgm:pt>
    <dgm:pt modelId="{F7FE4A4D-6F9D-4C44-AAF3-3A06E95A1FAA}" type="parTrans" cxnId="{634C5E56-E6BD-49CD-BBA1-85971FCCE3EC}">
      <dgm:prSet/>
      <dgm:spPr/>
      <dgm:t>
        <a:bodyPr/>
        <a:lstStyle/>
        <a:p>
          <a:endParaRPr lang="en-GB"/>
        </a:p>
      </dgm:t>
    </dgm:pt>
    <dgm:pt modelId="{74A10339-B41D-4CD7-AD96-425ECB268E95}" type="sibTrans" cxnId="{634C5E56-E6BD-49CD-BBA1-85971FCCE3EC}">
      <dgm:prSet/>
      <dgm:spPr/>
      <dgm:t>
        <a:bodyPr/>
        <a:lstStyle/>
        <a:p>
          <a:endParaRPr lang="en-GB"/>
        </a:p>
      </dgm:t>
    </dgm:pt>
    <dgm:pt modelId="{28A6ADDE-2124-443F-9DE2-C8FEAF968903}">
      <dgm:prSet phldrT="[Text]"/>
      <dgm:spPr/>
      <dgm:t>
        <a:bodyPr/>
        <a:lstStyle/>
        <a:p>
          <a:r>
            <a:rPr lang="nl-NL" dirty="0" err="1"/>
            <a:t>Unknown</a:t>
          </a:r>
          <a:endParaRPr lang="en-GB" dirty="0"/>
        </a:p>
      </dgm:t>
    </dgm:pt>
    <dgm:pt modelId="{8C244B3C-B109-4655-B667-A7DE3254D50A}" type="parTrans" cxnId="{50AF29CF-3270-486A-8E6E-9FE51D776FC5}">
      <dgm:prSet/>
      <dgm:spPr/>
      <dgm:t>
        <a:bodyPr/>
        <a:lstStyle/>
        <a:p>
          <a:endParaRPr lang="en-GB"/>
        </a:p>
      </dgm:t>
    </dgm:pt>
    <dgm:pt modelId="{2BC5DEE1-32B9-4A9A-9FA0-A5E057F0F706}" type="sibTrans" cxnId="{50AF29CF-3270-486A-8E6E-9FE51D776FC5}">
      <dgm:prSet/>
      <dgm:spPr/>
      <dgm:t>
        <a:bodyPr/>
        <a:lstStyle/>
        <a:p>
          <a:endParaRPr lang="en-GB"/>
        </a:p>
      </dgm:t>
    </dgm:pt>
    <dgm:pt modelId="{373E8771-C8F0-40AE-98F3-06DB313AF0BB}">
      <dgm:prSet phldrT="[Text]"/>
      <dgm:spPr>
        <a:solidFill>
          <a:srgbClr val="008000"/>
        </a:solidFill>
        <a:ln>
          <a:noFill/>
        </a:ln>
      </dgm:spPr>
      <dgm:t>
        <a:bodyPr/>
        <a:lstStyle/>
        <a:p>
          <a:r>
            <a:rPr lang="nl-NL" dirty="0" err="1"/>
            <a:t>Known</a:t>
          </a:r>
          <a:endParaRPr lang="en-GB" dirty="0"/>
        </a:p>
      </dgm:t>
    </dgm:pt>
    <dgm:pt modelId="{93AA7586-2957-4492-9898-9CA5146072B2}" type="parTrans" cxnId="{1AA3DE0B-D9EA-49F5-9F59-3BA47DEE8AA6}">
      <dgm:prSet/>
      <dgm:spPr/>
      <dgm:t>
        <a:bodyPr/>
        <a:lstStyle/>
        <a:p>
          <a:endParaRPr lang="en-GB"/>
        </a:p>
      </dgm:t>
    </dgm:pt>
    <dgm:pt modelId="{305D1E5B-3E43-4F69-B0B2-46C8D4C2B7DF}" type="sibTrans" cxnId="{1AA3DE0B-D9EA-49F5-9F59-3BA47DEE8AA6}">
      <dgm:prSet/>
      <dgm:spPr/>
      <dgm:t>
        <a:bodyPr/>
        <a:lstStyle/>
        <a:p>
          <a:endParaRPr lang="en-GB"/>
        </a:p>
      </dgm:t>
    </dgm:pt>
    <dgm:pt modelId="{0B374F24-07BC-43BA-8EC0-D4A0F9EAE6A4}">
      <dgm:prSet phldrT="[Text]"/>
      <dgm:spPr/>
      <dgm:t>
        <a:bodyPr/>
        <a:lstStyle/>
        <a:p>
          <a:r>
            <a:rPr lang="nl-NL" dirty="0" err="1"/>
            <a:t>Unkown</a:t>
          </a:r>
          <a:endParaRPr lang="en-GB" dirty="0"/>
        </a:p>
      </dgm:t>
    </dgm:pt>
    <dgm:pt modelId="{D59F7BE1-115B-465B-80C7-CD438AEAB7D4}" type="parTrans" cxnId="{A98A0B18-D928-4106-87FA-FFD4D5FC23BB}">
      <dgm:prSet/>
      <dgm:spPr/>
      <dgm:t>
        <a:bodyPr/>
        <a:lstStyle/>
        <a:p>
          <a:endParaRPr lang="en-GB"/>
        </a:p>
      </dgm:t>
    </dgm:pt>
    <dgm:pt modelId="{9E2C3F4E-C000-4CD0-990B-5A7933A07369}" type="sibTrans" cxnId="{A98A0B18-D928-4106-87FA-FFD4D5FC23BB}">
      <dgm:prSet/>
      <dgm:spPr/>
      <dgm:t>
        <a:bodyPr/>
        <a:lstStyle/>
        <a:p>
          <a:endParaRPr lang="en-GB"/>
        </a:p>
      </dgm:t>
    </dgm:pt>
    <dgm:pt modelId="{E7859ACD-B3AA-4923-87BF-A07D99B3D854}">
      <dgm:prSet phldrT="[Text]"/>
      <dgm:spPr>
        <a:solidFill>
          <a:schemeClr val="bg1">
            <a:lumMod val="65000"/>
          </a:schemeClr>
        </a:solidFill>
      </dgm:spPr>
      <dgm:t>
        <a:bodyPr/>
        <a:lstStyle/>
        <a:p>
          <a:r>
            <a:rPr lang="nl-NL" dirty="0" err="1"/>
            <a:t>Predictable</a:t>
          </a:r>
          <a:endParaRPr lang="en-GB" dirty="0"/>
        </a:p>
      </dgm:t>
    </dgm:pt>
    <dgm:pt modelId="{3A9CFA0B-B2C7-4284-A1B0-54FE9F5E7C04}" type="parTrans" cxnId="{BFA348ED-0623-4933-B996-35FF1E9A4252}">
      <dgm:prSet/>
      <dgm:spPr/>
      <dgm:t>
        <a:bodyPr/>
        <a:lstStyle/>
        <a:p>
          <a:endParaRPr lang="en-GB"/>
        </a:p>
      </dgm:t>
    </dgm:pt>
    <dgm:pt modelId="{0B0173F6-DB72-48BF-A220-6FD964246F64}" type="sibTrans" cxnId="{BFA348ED-0623-4933-B996-35FF1E9A4252}">
      <dgm:prSet/>
      <dgm:spPr/>
      <dgm:t>
        <a:bodyPr/>
        <a:lstStyle/>
        <a:p>
          <a:endParaRPr lang="en-GB"/>
        </a:p>
      </dgm:t>
    </dgm:pt>
    <dgm:pt modelId="{431C2864-8ED8-40EF-B826-4B7D65A86486}">
      <dgm:prSet phldrT="[Text]"/>
      <dgm:spPr>
        <a:solidFill>
          <a:schemeClr val="bg1">
            <a:lumMod val="65000"/>
          </a:schemeClr>
        </a:solidFill>
      </dgm:spPr>
      <dgm:t>
        <a:bodyPr/>
        <a:lstStyle/>
        <a:p>
          <a:r>
            <a:rPr lang="nl-NL" dirty="0" err="1"/>
            <a:t>Ignorance</a:t>
          </a:r>
          <a:endParaRPr lang="en-GB" dirty="0"/>
        </a:p>
      </dgm:t>
    </dgm:pt>
    <dgm:pt modelId="{9BE6C7A5-D775-4CC7-9747-C34F72DE82ED}" type="parTrans" cxnId="{BF853134-5C03-48EB-8D6C-4B8CDEE829F2}">
      <dgm:prSet/>
      <dgm:spPr/>
      <dgm:t>
        <a:bodyPr/>
        <a:lstStyle/>
        <a:p>
          <a:endParaRPr lang="en-GB"/>
        </a:p>
      </dgm:t>
    </dgm:pt>
    <dgm:pt modelId="{989211E4-55DE-4317-8C0F-34545C97E935}" type="sibTrans" cxnId="{BF853134-5C03-48EB-8D6C-4B8CDEE829F2}">
      <dgm:prSet/>
      <dgm:spPr/>
      <dgm:t>
        <a:bodyPr/>
        <a:lstStyle/>
        <a:p>
          <a:endParaRPr lang="en-GB"/>
        </a:p>
      </dgm:t>
    </dgm:pt>
    <dgm:pt modelId="{C4DA785A-89EC-4C69-9B0E-8C52DA264928}">
      <dgm:prSet phldrT="[Text]"/>
      <dgm:spPr>
        <a:solidFill>
          <a:schemeClr val="bg1">
            <a:lumMod val="65000"/>
          </a:schemeClr>
        </a:solidFill>
      </dgm:spPr>
      <dgm:t>
        <a:bodyPr/>
        <a:lstStyle/>
        <a:p>
          <a:r>
            <a:rPr lang="nl-NL" dirty="0" err="1"/>
            <a:t>Extrapolation</a:t>
          </a:r>
          <a:endParaRPr lang="en-GB" dirty="0"/>
        </a:p>
      </dgm:t>
    </dgm:pt>
    <dgm:pt modelId="{B2BAABC0-0394-450D-B10D-79CB848E8DBB}" type="parTrans" cxnId="{823F7DE5-7B86-4D5D-A550-5CE57EC3D320}">
      <dgm:prSet/>
      <dgm:spPr/>
      <dgm:t>
        <a:bodyPr/>
        <a:lstStyle/>
        <a:p>
          <a:endParaRPr lang="en-GB"/>
        </a:p>
      </dgm:t>
    </dgm:pt>
    <dgm:pt modelId="{078B7A9C-F518-49D9-BD0A-646BADC1F7C3}" type="sibTrans" cxnId="{823F7DE5-7B86-4D5D-A550-5CE57EC3D320}">
      <dgm:prSet/>
      <dgm:spPr/>
      <dgm:t>
        <a:bodyPr/>
        <a:lstStyle/>
        <a:p>
          <a:endParaRPr lang="en-GB"/>
        </a:p>
      </dgm:t>
    </dgm:pt>
    <dgm:pt modelId="{52D1D397-33D8-4252-8BCF-FBAA8736710D}">
      <dgm:prSet phldrT="[Text]"/>
      <dgm:spPr>
        <a:solidFill>
          <a:schemeClr val="bg1">
            <a:lumMod val="65000"/>
          </a:schemeClr>
        </a:solidFill>
      </dgm:spPr>
      <dgm:t>
        <a:bodyPr/>
        <a:lstStyle/>
        <a:p>
          <a:r>
            <a:rPr lang="nl-NL" dirty="0"/>
            <a:t>Surprise</a:t>
          </a:r>
          <a:endParaRPr lang="en-GB" dirty="0"/>
        </a:p>
      </dgm:t>
    </dgm:pt>
    <dgm:pt modelId="{45EF057C-FD2A-479F-8751-CAC9BF37F39B}" type="parTrans" cxnId="{3B922B10-9956-4A7F-AD32-38EAFA2C0B82}">
      <dgm:prSet/>
      <dgm:spPr/>
      <dgm:t>
        <a:bodyPr/>
        <a:lstStyle/>
        <a:p>
          <a:endParaRPr lang="en-GB"/>
        </a:p>
      </dgm:t>
    </dgm:pt>
    <dgm:pt modelId="{AEA00FA8-E8DA-4F1A-AC3B-BA4008DAF04D}" type="sibTrans" cxnId="{3B922B10-9956-4A7F-AD32-38EAFA2C0B82}">
      <dgm:prSet/>
      <dgm:spPr/>
      <dgm:t>
        <a:bodyPr/>
        <a:lstStyle/>
        <a:p>
          <a:endParaRPr lang="en-GB"/>
        </a:p>
      </dgm:t>
    </dgm:pt>
    <dgm:pt modelId="{458C6B65-FB5F-4FE8-8848-E7F78B7FE534}" type="pres">
      <dgm:prSet presAssocID="{F5DE9150-1F02-48F7-864D-243B338B30EF}" presName="diagram" presStyleCnt="0">
        <dgm:presLayoutVars>
          <dgm:chPref val="1"/>
          <dgm:dir/>
          <dgm:animOne val="branch"/>
          <dgm:animLvl val="lvl"/>
          <dgm:resizeHandles val="exact"/>
        </dgm:presLayoutVars>
      </dgm:prSet>
      <dgm:spPr/>
    </dgm:pt>
    <dgm:pt modelId="{6040FB92-0283-44D9-A6A7-071D07E01CAA}" type="pres">
      <dgm:prSet presAssocID="{60FD94C6-1F80-41D5-86EA-376A85F787DA}" presName="root1" presStyleCnt="0"/>
      <dgm:spPr/>
    </dgm:pt>
    <dgm:pt modelId="{FBAD3FA0-1D31-4ADF-945B-EF2BAD57922D}" type="pres">
      <dgm:prSet presAssocID="{60FD94C6-1F80-41D5-86EA-376A85F787DA}" presName="LevelOneTextNode" presStyleLbl="node0" presStyleIdx="0" presStyleCnt="1">
        <dgm:presLayoutVars>
          <dgm:chPref val="3"/>
        </dgm:presLayoutVars>
      </dgm:prSet>
      <dgm:spPr/>
    </dgm:pt>
    <dgm:pt modelId="{F80887BA-3EAB-447D-981D-83935C9418CB}" type="pres">
      <dgm:prSet presAssocID="{60FD94C6-1F80-41D5-86EA-376A85F787DA}" presName="level2hierChild" presStyleCnt="0"/>
      <dgm:spPr/>
    </dgm:pt>
    <dgm:pt modelId="{1D868B91-545D-4B5E-A5C9-996767EF781C}" type="pres">
      <dgm:prSet presAssocID="{5C56D450-C068-49EA-B325-0C072860C716}" presName="conn2-1" presStyleLbl="parChTrans1D2" presStyleIdx="0" presStyleCnt="2"/>
      <dgm:spPr/>
    </dgm:pt>
    <dgm:pt modelId="{3366A82D-4B74-4625-8090-10DD4142555E}" type="pres">
      <dgm:prSet presAssocID="{5C56D450-C068-49EA-B325-0C072860C716}" presName="connTx" presStyleLbl="parChTrans1D2" presStyleIdx="0" presStyleCnt="2"/>
      <dgm:spPr/>
    </dgm:pt>
    <dgm:pt modelId="{05F84A72-4D93-4C99-8001-DBEB4BE2C900}" type="pres">
      <dgm:prSet presAssocID="{1E9744D7-51F6-4902-940A-6354B864FF61}" presName="root2" presStyleCnt="0"/>
      <dgm:spPr/>
    </dgm:pt>
    <dgm:pt modelId="{B2BA6E18-2FE6-49C6-ADD1-7C0F41C8E31E}" type="pres">
      <dgm:prSet presAssocID="{1E9744D7-51F6-4902-940A-6354B864FF61}" presName="LevelTwoTextNode" presStyleLbl="node2" presStyleIdx="0" presStyleCnt="2">
        <dgm:presLayoutVars>
          <dgm:chPref val="3"/>
        </dgm:presLayoutVars>
      </dgm:prSet>
      <dgm:spPr/>
    </dgm:pt>
    <dgm:pt modelId="{918FEC94-D91E-430F-84DE-D357406EECC1}" type="pres">
      <dgm:prSet presAssocID="{1E9744D7-51F6-4902-940A-6354B864FF61}" presName="level3hierChild" presStyleCnt="0"/>
      <dgm:spPr/>
    </dgm:pt>
    <dgm:pt modelId="{465106C4-B827-4500-A956-A492065134D1}" type="pres">
      <dgm:prSet presAssocID="{A1E1C78E-F1CB-4010-89AC-6AE64B5A31BF}" presName="conn2-1" presStyleLbl="parChTrans1D3" presStyleIdx="0" presStyleCnt="4"/>
      <dgm:spPr/>
    </dgm:pt>
    <dgm:pt modelId="{6F1132DA-B178-4B00-B4FE-6F13BF3B6079}" type="pres">
      <dgm:prSet presAssocID="{A1E1C78E-F1CB-4010-89AC-6AE64B5A31BF}" presName="connTx" presStyleLbl="parChTrans1D3" presStyleIdx="0" presStyleCnt="4"/>
      <dgm:spPr/>
    </dgm:pt>
    <dgm:pt modelId="{9BB7FBF8-7FF6-4C0A-9653-93843B007086}" type="pres">
      <dgm:prSet presAssocID="{8EBE70A2-8A19-436C-9E9D-ABF806E77672}" presName="root2" presStyleCnt="0"/>
      <dgm:spPr/>
    </dgm:pt>
    <dgm:pt modelId="{C811D985-5E90-4046-B854-4E17C9FDCD9E}" type="pres">
      <dgm:prSet presAssocID="{8EBE70A2-8A19-436C-9E9D-ABF806E77672}" presName="LevelTwoTextNode" presStyleLbl="node3" presStyleIdx="0" presStyleCnt="4">
        <dgm:presLayoutVars>
          <dgm:chPref val="3"/>
        </dgm:presLayoutVars>
      </dgm:prSet>
      <dgm:spPr/>
    </dgm:pt>
    <dgm:pt modelId="{E4FEC62B-1E9A-45E5-BEB4-9C73E3FD7859}" type="pres">
      <dgm:prSet presAssocID="{8EBE70A2-8A19-436C-9E9D-ABF806E77672}" presName="level3hierChild" presStyleCnt="0"/>
      <dgm:spPr/>
    </dgm:pt>
    <dgm:pt modelId="{336D9A16-2F32-40CF-9944-67837002AE93}" type="pres">
      <dgm:prSet presAssocID="{3A9CFA0B-B2C7-4284-A1B0-54FE9F5E7C04}" presName="conn2-1" presStyleLbl="parChTrans1D4" presStyleIdx="0" presStyleCnt="4"/>
      <dgm:spPr/>
    </dgm:pt>
    <dgm:pt modelId="{56F4889B-AA57-496E-9823-83B212C0837E}" type="pres">
      <dgm:prSet presAssocID="{3A9CFA0B-B2C7-4284-A1B0-54FE9F5E7C04}" presName="connTx" presStyleLbl="parChTrans1D4" presStyleIdx="0" presStyleCnt="4"/>
      <dgm:spPr/>
    </dgm:pt>
    <dgm:pt modelId="{99D47490-ECAB-4160-A7EC-62FA0B2097B1}" type="pres">
      <dgm:prSet presAssocID="{E7859ACD-B3AA-4923-87BF-A07D99B3D854}" presName="root2" presStyleCnt="0"/>
      <dgm:spPr/>
    </dgm:pt>
    <dgm:pt modelId="{FD48BE68-6791-416A-B913-A95E72C2A720}" type="pres">
      <dgm:prSet presAssocID="{E7859ACD-B3AA-4923-87BF-A07D99B3D854}" presName="LevelTwoTextNode" presStyleLbl="node4" presStyleIdx="0" presStyleCnt="4">
        <dgm:presLayoutVars>
          <dgm:chPref val="3"/>
        </dgm:presLayoutVars>
      </dgm:prSet>
      <dgm:spPr/>
    </dgm:pt>
    <dgm:pt modelId="{4154697E-04DC-4AC0-A7CC-A5902B2A7EDA}" type="pres">
      <dgm:prSet presAssocID="{E7859ACD-B3AA-4923-87BF-A07D99B3D854}" presName="level3hierChild" presStyleCnt="0"/>
      <dgm:spPr/>
    </dgm:pt>
    <dgm:pt modelId="{04DDE502-F9BD-4024-B617-0FF485FBCD54}" type="pres">
      <dgm:prSet presAssocID="{F7FE4A4D-6F9D-4C44-AAF3-3A06E95A1FAA}" presName="conn2-1" presStyleLbl="parChTrans1D3" presStyleIdx="1" presStyleCnt="4"/>
      <dgm:spPr/>
    </dgm:pt>
    <dgm:pt modelId="{E34EF374-7728-47C8-B6FE-B2AE7D06EDB3}" type="pres">
      <dgm:prSet presAssocID="{F7FE4A4D-6F9D-4C44-AAF3-3A06E95A1FAA}" presName="connTx" presStyleLbl="parChTrans1D3" presStyleIdx="1" presStyleCnt="4"/>
      <dgm:spPr/>
    </dgm:pt>
    <dgm:pt modelId="{0640EA3C-16BA-45AE-B6A1-50C2897B52E0}" type="pres">
      <dgm:prSet presAssocID="{9534AE40-356D-4F35-9888-23D03A2F1FA6}" presName="root2" presStyleCnt="0"/>
      <dgm:spPr/>
    </dgm:pt>
    <dgm:pt modelId="{E593E964-DF44-459A-879D-05B2FA01F986}" type="pres">
      <dgm:prSet presAssocID="{9534AE40-356D-4F35-9888-23D03A2F1FA6}" presName="LevelTwoTextNode" presStyleLbl="node3" presStyleIdx="1" presStyleCnt="4">
        <dgm:presLayoutVars>
          <dgm:chPref val="3"/>
        </dgm:presLayoutVars>
      </dgm:prSet>
      <dgm:spPr/>
    </dgm:pt>
    <dgm:pt modelId="{EBF8FDAE-9190-49E4-B2BC-BB21BB383994}" type="pres">
      <dgm:prSet presAssocID="{9534AE40-356D-4F35-9888-23D03A2F1FA6}" presName="level3hierChild" presStyleCnt="0"/>
      <dgm:spPr/>
    </dgm:pt>
    <dgm:pt modelId="{0AFBE8F4-4ABA-4F4D-ACF4-5CFD9A1E66D7}" type="pres">
      <dgm:prSet presAssocID="{9BE6C7A5-D775-4CC7-9747-C34F72DE82ED}" presName="conn2-1" presStyleLbl="parChTrans1D4" presStyleIdx="1" presStyleCnt="4"/>
      <dgm:spPr/>
    </dgm:pt>
    <dgm:pt modelId="{29C39828-80F8-4390-B15B-A9869FC11D88}" type="pres">
      <dgm:prSet presAssocID="{9BE6C7A5-D775-4CC7-9747-C34F72DE82ED}" presName="connTx" presStyleLbl="parChTrans1D4" presStyleIdx="1" presStyleCnt="4"/>
      <dgm:spPr/>
    </dgm:pt>
    <dgm:pt modelId="{C2D0DA95-3A34-4F1A-8D16-B9CD242069CC}" type="pres">
      <dgm:prSet presAssocID="{431C2864-8ED8-40EF-B826-4B7D65A86486}" presName="root2" presStyleCnt="0"/>
      <dgm:spPr/>
    </dgm:pt>
    <dgm:pt modelId="{6BA66962-6C8F-44EA-8B60-80CEDCBAE03F}" type="pres">
      <dgm:prSet presAssocID="{431C2864-8ED8-40EF-B826-4B7D65A86486}" presName="LevelTwoTextNode" presStyleLbl="node4" presStyleIdx="1" presStyleCnt="4">
        <dgm:presLayoutVars>
          <dgm:chPref val="3"/>
        </dgm:presLayoutVars>
      </dgm:prSet>
      <dgm:spPr/>
    </dgm:pt>
    <dgm:pt modelId="{74CB867F-BED7-4E35-9010-0A8AA7223B12}" type="pres">
      <dgm:prSet presAssocID="{431C2864-8ED8-40EF-B826-4B7D65A86486}" presName="level3hierChild" presStyleCnt="0"/>
      <dgm:spPr/>
    </dgm:pt>
    <dgm:pt modelId="{9D3CF187-5F75-4AA5-9FC7-EC22BA31AEEB}" type="pres">
      <dgm:prSet presAssocID="{8C244B3C-B109-4655-B667-A7DE3254D50A}" presName="conn2-1" presStyleLbl="parChTrans1D2" presStyleIdx="1" presStyleCnt="2"/>
      <dgm:spPr/>
    </dgm:pt>
    <dgm:pt modelId="{18D248B0-350D-4C00-9C30-86CA5AFAF981}" type="pres">
      <dgm:prSet presAssocID="{8C244B3C-B109-4655-B667-A7DE3254D50A}" presName="connTx" presStyleLbl="parChTrans1D2" presStyleIdx="1" presStyleCnt="2"/>
      <dgm:spPr/>
    </dgm:pt>
    <dgm:pt modelId="{46613F76-E9C9-41FC-B067-E0A3B51EF42D}" type="pres">
      <dgm:prSet presAssocID="{28A6ADDE-2124-443F-9DE2-C8FEAF968903}" presName="root2" presStyleCnt="0"/>
      <dgm:spPr/>
    </dgm:pt>
    <dgm:pt modelId="{94E9D1F8-49BB-44FA-ABD7-D696E8225B7C}" type="pres">
      <dgm:prSet presAssocID="{28A6ADDE-2124-443F-9DE2-C8FEAF968903}" presName="LevelTwoTextNode" presStyleLbl="node2" presStyleIdx="1" presStyleCnt="2">
        <dgm:presLayoutVars>
          <dgm:chPref val="3"/>
        </dgm:presLayoutVars>
      </dgm:prSet>
      <dgm:spPr/>
    </dgm:pt>
    <dgm:pt modelId="{AA6D38FD-614F-4B8F-B3A9-19014D5E92B9}" type="pres">
      <dgm:prSet presAssocID="{28A6ADDE-2124-443F-9DE2-C8FEAF968903}" presName="level3hierChild" presStyleCnt="0"/>
      <dgm:spPr/>
    </dgm:pt>
    <dgm:pt modelId="{127D3205-21F4-4E75-AD12-C3CB9B1070A6}" type="pres">
      <dgm:prSet presAssocID="{93AA7586-2957-4492-9898-9CA5146072B2}" presName="conn2-1" presStyleLbl="parChTrans1D3" presStyleIdx="2" presStyleCnt="4"/>
      <dgm:spPr/>
    </dgm:pt>
    <dgm:pt modelId="{79DCAE3A-6FE6-41A7-9B9E-79337F1091A9}" type="pres">
      <dgm:prSet presAssocID="{93AA7586-2957-4492-9898-9CA5146072B2}" presName="connTx" presStyleLbl="parChTrans1D3" presStyleIdx="2" presStyleCnt="4"/>
      <dgm:spPr/>
    </dgm:pt>
    <dgm:pt modelId="{02FEDE3A-8629-494F-84EA-A4D4A01F5B96}" type="pres">
      <dgm:prSet presAssocID="{373E8771-C8F0-40AE-98F3-06DB313AF0BB}" presName="root2" presStyleCnt="0"/>
      <dgm:spPr/>
    </dgm:pt>
    <dgm:pt modelId="{19808821-FAC3-4442-B78E-1CC8B3D29521}" type="pres">
      <dgm:prSet presAssocID="{373E8771-C8F0-40AE-98F3-06DB313AF0BB}" presName="LevelTwoTextNode" presStyleLbl="node3" presStyleIdx="2" presStyleCnt="4">
        <dgm:presLayoutVars>
          <dgm:chPref val="3"/>
        </dgm:presLayoutVars>
      </dgm:prSet>
      <dgm:spPr/>
    </dgm:pt>
    <dgm:pt modelId="{D493F27B-DE51-4384-BA6B-8093D972052A}" type="pres">
      <dgm:prSet presAssocID="{373E8771-C8F0-40AE-98F3-06DB313AF0BB}" presName="level3hierChild" presStyleCnt="0"/>
      <dgm:spPr/>
    </dgm:pt>
    <dgm:pt modelId="{6DFCCF4D-E65D-417D-9252-6E0442C8AC1F}" type="pres">
      <dgm:prSet presAssocID="{B2BAABC0-0394-450D-B10D-79CB848E8DBB}" presName="conn2-1" presStyleLbl="parChTrans1D4" presStyleIdx="2" presStyleCnt="4"/>
      <dgm:spPr/>
    </dgm:pt>
    <dgm:pt modelId="{95E3D6D8-A0F5-46F1-96F5-F4AE6204B091}" type="pres">
      <dgm:prSet presAssocID="{B2BAABC0-0394-450D-B10D-79CB848E8DBB}" presName="connTx" presStyleLbl="parChTrans1D4" presStyleIdx="2" presStyleCnt="4"/>
      <dgm:spPr/>
    </dgm:pt>
    <dgm:pt modelId="{6C3586DF-7B54-4EFA-BAD4-FE8FAC8389BB}" type="pres">
      <dgm:prSet presAssocID="{C4DA785A-89EC-4C69-9B0E-8C52DA264928}" presName="root2" presStyleCnt="0"/>
      <dgm:spPr/>
    </dgm:pt>
    <dgm:pt modelId="{87222592-23F6-434F-B225-72BFBCE0420C}" type="pres">
      <dgm:prSet presAssocID="{C4DA785A-89EC-4C69-9B0E-8C52DA264928}" presName="LevelTwoTextNode" presStyleLbl="node4" presStyleIdx="2" presStyleCnt="4">
        <dgm:presLayoutVars>
          <dgm:chPref val="3"/>
        </dgm:presLayoutVars>
      </dgm:prSet>
      <dgm:spPr/>
    </dgm:pt>
    <dgm:pt modelId="{8CE03874-B01E-488A-8F42-CE4BB9A3C465}" type="pres">
      <dgm:prSet presAssocID="{C4DA785A-89EC-4C69-9B0E-8C52DA264928}" presName="level3hierChild" presStyleCnt="0"/>
      <dgm:spPr/>
    </dgm:pt>
    <dgm:pt modelId="{8E495CFE-B8BB-40F6-B451-CD256167D611}" type="pres">
      <dgm:prSet presAssocID="{D59F7BE1-115B-465B-80C7-CD438AEAB7D4}" presName="conn2-1" presStyleLbl="parChTrans1D3" presStyleIdx="3" presStyleCnt="4"/>
      <dgm:spPr/>
    </dgm:pt>
    <dgm:pt modelId="{91F2D4B3-626E-4F3D-8BDF-388E2A247F9A}" type="pres">
      <dgm:prSet presAssocID="{D59F7BE1-115B-465B-80C7-CD438AEAB7D4}" presName="connTx" presStyleLbl="parChTrans1D3" presStyleIdx="3" presStyleCnt="4"/>
      <dgm:spPr/>
    </dgm:pt>
    <dgm:pt modelId="{14CFCA50-2F97-4817-B956-A507361A8DB5}" type="pres">
      <dgm:prSet presAssocID="{0B374F24-07BC-43BA-8EC0-D4A0F9EAE6A4}" presName="root2" presStyleCnt="0"/>
      <dgm:spPr/>
    </dgm:pt>
    <dgm:pt modelId="{A3B07C8C-9445-4EDA-A4C0-F0451C0722E7}" type="pres">
      <dgm:prSet presAssocID="{0B374F24-07BC-43BA-8EC0-D4A0F9EAE6A4}" presName="LevelTwoTextNode" presStyleLbl="node3" presStyleIdx="3" presStyleCnt="4">
        <dgm:presLayoutVars>
          <dgm:chPref val="3"/>
        </dgm:presLayoutVars>
      </dgm:prSet>
      <dgm:spPr/>
    </dgm:pt>
    <dgm:pt modelId="{904CE00A-1BD5-4B05-A313-DAF6C1728443}" type="pres">
      <dgm:prSet presAssocID="{0B374F24-07BC-43BA-8EC0-D4A0F9EAE6A4}" presName="level3hierChild" presStyleCnt="0"/>
      <dgm:spPr/>
    </dgm:pt>
    <dgm:pt modelId="{6245EA58-010E-4C4D-B15F-31A1D7D57428}" type="pres">
      <dgm:prSet presAssocID="{45EF057C-FD2A-479F-8751-CAC9BF37F39B}" presName="conn2-1" presStyleLbl="parChTrans1D4" presStyleIdx="3" presStyleCnt="4"/>
      <dgm:spPr/>
    </dgm:pt>
    <dgm:pt modelId="{E577877B-D40C-434C-BC7A-19CA02AB1D7F}" type="pres">
      <dgm:prSet presAssocID="{45EF057C-FD2A-479F-8751-CAC9BF37F39B}" presName="connTx" presStyleLbl="parChTrans1D4" presStyleIdx="3" presStyleCnt="4"/>
      <dgm:spPr/>
    </dgm:pt>
    <dgm:pt modelId="{C6A771A7-93DF-472B-B00A-9684566693F6}" type="pres">
      <dgm:prSet presAssocID="{52D1D397-33D8-4252-8BCF-FBAA8736710D}" presName="root2" presStyleCnt="0"/>
      <dgm:spPr/>
    </dgm:pt>
    <dgm:pt modelId="{6F5D3DE3-1372-49E5-B480-6FDF69402E47}" type="pres">
      <dgm:prSet presAssocID="{52D1D397-33D8-4252-8BCF-FBAA8736710D}" presName="LevelTwoTextNode" presStyleLbl="node4" presStyleIdx="3" presStyleCnt="4">
        <dgm:presLayoutVars>
          <dgm:chPref val="3"/>
        </dgm:presLayoutVars>
      </dgm:prSet>
      <dgm:spPr/>
    </dgm:pt>
    <dgm:pt modelId="{4D716CD4-C846-4598-B08A-712AD53AED5F}" type="pres">
      <dgm:prSet presAssocID="{52D1D397-33D8-4252-8BCF-FBAA8736710D}" presName="level3hierChild" presStyleCnt="0"/>
      <dgm:spPr/>
    </dgm:pt>
  </dgm:ptLst>
  <dgm:cxnLst>
    <dgm:cxn modelId="{9A300304-C021-4D72-9848-878219076A6A}" type="presOf" srcId="{3A9CFA0B-B2C7-4284-A1B0-54FE9F5E7C04}" destId="{56F4889B-AA57-496E-9823-83B212C0837E}" srcOrd="1" destOrd="0" presId="urn:microsoft.com/office/officeart/2005/8/layout/hierarchy2"/>
    <dgm:cxn modelId="{B4D84806-C7DA-4A66-99A8-9A1C55B47182}" type="presOf" srcId="{F5DE9150-1F02-48F7-864D-243B338B30EF}" destId="{458C6B65-FB5F-4FE8-8848-E7F78B7FE534}" srcOrd="0" destOrd="0" presId="urn:microsoft.com/office/officeart/2005/8/layout/hierarchy2"/>
    <dgm:cxn modelId="{C52F660A-12B1-4336-946E-6B4F94708CD9}" type="presOf" srcId="{B2BAABC0-0394-450D-B10D-79CB848E8DBB}" destId="{95E3D6D8-A0F5-46F1-96F5-F4AE6204B091}" srcOrd="1" destOrd="0" presId="urn:microsoft.com/office/officeart/2005/8/layout/hierarchy2"/>
    <dgm:cxn modelId="{29EC930A-16F7-4613-B811-EB01BAAB3FE7}" type="presOf" srcId="{93AA7586-2957-4492-9898-9CA5146072B2}" destId="{79DCAE3A-6FE6-41A7-9B9E-79337F1091A9}" srcOrd="1" destOrd="0" presId="urn:microsoft.com/office/officeart/2005/8/layout/hierarchy2"/>
    <dgm:cxn modelId="{1AA3DE0B-D9EA-49F5-9F59-3BA47DEE8AA6}" srcId="{28A6ADDE-2124-443F-9DE2-C8FEAF968903}" destId="{373E8771-C8F0-40AE-98F3-06DB313AF0BB}" srcOrd="0" destOrd="0" parTransId="{93AA7586-2957-4492-9898-9CA5146072B2}" sibTransId="{305D1E5B-3E43-4F69-B0B2-46C8D4C2B7DF}"/>
    <dgm:cxn modelId="{26FFD00C-576B-40F8-8131-A3EA345D5738}" type="presOf" srcId="{52D1D397-33D8-4252-8BCF-FBAA8736710D}" destId="{6F5D3DE3-1372-49E5-B480-6FDF69402E47}" srcOrd="0" destOrd="0" presId="urn:microsoft.com/office/officeart/2005/8/layout/hierarchy2"/>
    <dgm:cxn modelId="{1E08C60D-A640-4E40-B423-A55792ACA1CB}" type="presOf" srcId="{B2BAABC0-0394-450D-B10D-79CB848E8DBB}" destId="{6DFCCF4D-E65D-417D-9252-6E0442C8AC1F}" srcOrd="0" destOrd="0" presId="urn:microsoft.com/office/officeart/2005/8/layout/hierarchy2"/>
    <dgm:cxn modelId="{C17A2F0E-5942-42A6-97D5-734EDDAF9E67}" type="presOf" srcId="{A1E1C78E-F1CB-4010-89AC-6AE64B5A31BF}" destId="{6F1132DA-B178-4B00-B4FE-6F13BF3B6079}" srcOrd="1" destOrd="0" presId="urn:microsoft.com/office/officeart/2005/8/layout/hierarchy2"/>
    <dgm:cxn modelId="{3B922B10-9956-4A7F-AD32-38EAFA2C0B82}" srcId="{0B374F24-07BC-43BA-8EC0-D4A0F9EAE6A4}" destId="{52D1D397-33D8-4252-8BCF-FBAA8736710D}" srcOrd="0" destOrd="0" parTransId="{45EF057C-FD2A-479F-8751-CAC9BF37F39B}" sibTransId="{AEA00FA8-E8DA-4F1A-AC3B-BA4008DAF04D}"/>
    <dgm:cxn modelId="{A98A0B18-D928-4106-87FA-FFD4D5FC23BB}" srcId="{28A6ADDE-2124-443F-9DE2-C8FEAF968903}" destId="{0B374F24-07BC-43BA-8EC0-D4A0F9EAE6A4}" srcOrd="1" destOrd="0" parTransId="{D59F7BE1-115B-465B-80C7-CD438AEAB7D4}" sibTransId="{9E2C3F4E-C000-4CD0-990B-5A7933A07369}"/>
    <dgm:cxn modelId="{BC89D31F-AD59-4078-B336-C7CB3FEE90F5}" type="presOf" srcId="{5C56D450-C068-49EA-B325-0C072860C716}" destId="{1D868B91-545D-4B5E-A5C9-996767EF781C}" srcOrd="0" destOrd="0" presId="urn:microsoft.com/office/officeart/2005/8/layout/hierarchy2"/>
    <dgm:cxn modelId="{94E6AC22-4746-40A6-B91E-5575EF64EB09}" type="presOf" srcId="{28A6ADDE-2124-443F-9DE2-C8FEAF968903}" destId="{94E9D1F8-49BB-44FA-ABD7-D696E8225B7C}" srcOrd="0" destOrd="0" presId="urn:microsoft.com/office/officeart/2005/8/layout/hierarchy2"/>
    <dgm:cxn modelId="{72260028-A3B3-4C32-873E-2898D0ABB765}" type="presOf" srcId="{D59F7BE1-115B-465B-80C7-CD438AEAB7D4}" destId="{91F2D4B3-626E-4F3D-8BDF-388E2A247F9A}" srcOrd="1" destOrd="0" presId="urn:microsoft.com/office/officeart/2005/8/layout/hierarchy2"/>
    <dgm:cxn modelId="{BF853134-5C03-48EB-8D6C-4B8CDEE829F2}" srcId="{9534AE40-356D-4F35-9888-23D03A2F1FA6}" destId="{431C2864-8ED8-40EF-B826-4B7D65A86486}" srcOrd="0" destOrd="0" parTransId="{9BE6C7A5-D775-4CC7-9747-C34F72DE82ED}" sibTransId="{989211E4-55DE-4317-8C0F-34545C97E935}"/>
    <dgm:cxn modelId="{FF881960-7A97-4CD6-AB9C-93D7D40CF8D4}" srcId="{1E9744D7-51F6-4902-940A-6354B864FF61}" destId="{8EBE70A2-8A19-436C-9E9D-ABF806E77672}" srcOrd="0" destOrd="0" parTransId="{A1E1C78E-F1CB-4010-89AC-6AE64B5A31BF}" sibTransId="{5720B1A1-0712-43DA-8085-46EAEDBE6787}"/>
    <dgm:cxn modelId="{EE5D7741-9BA6-41E7-AD43-DAF7677750D8}" type="presOf" srcId="{45EF057C-FD2A-479F-8751-CAC9BF37F39B}" destId="{E577877B-D40C-434C-BC7A-19CA02AB1D7F}" srcOrd="1" destOrd="0" presId="urn:microsoft.com/office/officeart/2005/8/layout/hierarchy2"/>
    <dgm:cxn modelId="{11CF8F44-FB7B-46B8-91F5-F0647617D5CC}" type="presOf" srcId="{8EBE70A2-8A19-436C-9E9D-ABF806E77672}" destId="{C811D985-5E90-4046-B854-4E17C9FDCD9E}" srcOrd="0" destOrd="0" presId="urn:microsoft.com/office/officeart/2005/8/layout/hierarchy2"/>
    <dgm:cxn modelId="{634C5E56-E6BD-49CD-BBA1-85971FCCE3EC}" srcId="{1E9744D7-51F6-4902-940A-6354B864FF61}" destId="{9534AE40-356D-4F35-9888-23D03A2F1FA6}" srcOrd="1" destOrd="0" parTransId="{F7FE4A4D-6F9D-4C44-AAF3-3A06E95A1FAA}" sibTransId="{74A10339-B41D-4CD7-AD96-425ECB268E95}"/>
    <dgm:cxn modelId="{EC1E655A-999E-440B-B330-98E20E938AC4}" type="presOf" srcId="{1E9744D7-51F6-4902-940A-6354B864FF61}" destId="{B2BA6E18-2FE6-49C6-ADD1-7C0F41C8E31E}" srcOrd="0" destOrd="0" presId="urn:microsoft.com/office/officeart/2005/8/layout/hierarchy2"/>
    <dgm:cxn modelId="{D33E737B-AA15-47B4-8B0B-4E9D97ED4E77}" type="presOf" srcId="{60FD94C6-1F80-41D5-86EA-376A85F787DA}" destId="{FBAD3FA0-1D31-4ADF-945B-EF2BAD57922D}" srcOrd="0" destOrd="0" presId="urn:microsoft.com/office/officeart/2005/8/layout/hierarchy2"/>
    <dgm:cxn modelId="{44909085-84F7-4C77-BAF7-AEE0DF52CB6D}" type="presOf" srcId="{3A9CFA0B-B2C7-4284-A1B0-54FE9F5E7C04}" destId="{336D9A16-2F32-40CF-9944-67837002AE93}" srcOrd="0" destOrd="0" presId="urn:microsoft.com/office/officeart/2005/8/layout/hierarchy2"/>
    <dgm:cxn modelId="{73E4EE88-688B-49C8-AEE9-61F26F1CE87E}" type="presOf" srcId="{9534AE40-356D-4F35-9888-23D03A2F1FA6}" destId="{E593E964-DF44-459A-879D-05B2FA01F986}" srcOrd="0" destOrd="0" presId="urn:microsoft.com/office/officeart/2005/8/layout/hierarchy2"/>
    <dgm:cxn modelId="{DE7B0790-9B64-41EF-ADF3-3599BEDF9603}" type="presOf" srcId="{45EF057C-FD2A-479F-8751-CAC9BF37F39B}" destId="{6245EA58-010E-4C4D-B15F-31A1D7D57428}" srcOrd="0" destOrd="0" presId="urn:microsoft.com/office/officeart/2005/8/layout/hierarchy2"/>
    <dgm:cxn modelId="{D7A9F495-3EF9-448E-98C6-11593277355C}" type="presOf" srcId="{9BE6C7A5-D775-4CC7-9747-C34F72DE82ED}" destId="{29C39828-80F8-4390-B15B-A9869FC11D88}" srcOrd="1" destOrd="0" presId="urn:microsoft.com/office/officeart/2005/8/layout/hierarchy2"/>
    <dgm:cxn modelId="{C67DB999-EA35-4E59-A850-C72F0A8DF161}" type="presOf" srcId="{C4DA785A-89EC-4C69-9B0E-8C52DA264928}" destId="{87222592-23F6-434F-B225-72BFBCE0420C}" srcOrd="0" destOrd="0" presId="urn:microsoft.com/office/officeart/2005/8/layout/hierarchy2"/>
    <dgm:cxn modelId="{000B849A-CB25-4A34-8FF8-19FC23C2CF5D}" type="presOf" srcId="{373E8771-C8F0-40AE-98F3-06DB313AF0BB}" destId="{19808821-FAC3-4442-B78E-1CC8B3D29521}" srcOrd="0" destOrd="0" presId="urn:microsoft.com/office/officeart/2005/8/layout/hierarchy2"/>
    <dgm:cxn modelId="{17BF349D-17FD-4025-8A9F-035F134764E5}" type="presOf" srcId="{431C2864-8ED8-40EF-B826-4B7D65A86486}" destId="{6BA66962-6C8F-44EA-8B60-80CEDCBAE03F}" srcOrd="0" destOrd="0" presId="urn:microsoft.com/office/officeart/2005/8/layout/hierarchy2"/>
    <dgm:cxn modelId="{14B608A1-3B36-4BAF-90C8-929D7B770D5A}" type="presOf" srcId="{8C244B3C-B109-4655-B667-A7DE3254D50A}" destId="{18D248B0-350D-4C00-9C30-86CA5AFAF981}" srcOrd="1" destOrd="0" presId="urn:microsoft.com/office/officeart/2005/8/layout/hierarchy2"/>
    <dgm:cxn modelId="{FC5FF0BD-FD18-4DCC-A8EB-92C61429F4C0}" type="presOf" srcId="{8C244B3C-B109-4655-B667-A7DE3254D50A}" destId="{9D3CF187-5F75-4AA5-9FC7-EC22BA31AEEB}" srcOrd="0" destOrd="0" presId="urn:microsoft.com/office/officeart/2005/8/layout/hierarchy2"/>
    <dgm:cxn modelId="{50AF29CF-3270-486A-8E6E-9FE51D776FC5}" srcId="{60FD94C6-1F80-41D5-86EA-376A85F787DA}" destId="{28A6ADDE-2124-443F-9DE2-C8FEAF968903}" srcOrd="1" destOrd="0" parTransId="{8C244B3C-B109-4655-B667-A7DE3254D50A}" sibTransId="{2BC5DEE1-32B9-4A9A-9FA0-A5E057F0F706}"/>
    <dgm:cxn modelId="{CC074CD9-DA5B-4301-8D63-5CC322FC9A4B}" type="presOf" srcId="{F7FE4A4D-6F9D-4C44-AAF3-3A06E95A1FAA}" destId="{04DDE502-F9BD-4024-B617-0FF485FBCD54}" srcOrd="0" destOrd="0" presId="urn:microsoft.com/office/officeart/2005/8/layout/hierarchy2"/>
    <dgm:cxn modelId="{FE3840DB-AA22-45F3-932B-4F342879CDD6}" type="presOf" srcId="{E7859ACD-B3AA-4923-87BF-A07D99B3D854}" destId="{FD48BE68-6791-416A-B913-A95E72C2A720}" srcOrd="0" destOrd="0" presId="urn:microsoft.com/office/officeart/2005/8/layout/hierarchy2"/>
    <dgm:cxn modelId="{823F7DE5-7B86-4D5D-A550-5CE57EC3D320}" srcId="{373E8771-C8F0-40AE-98F3-06DB313AF0BB}" destId="{C4DA785A-89EC-4C69-9B0E-8C52DA264928}" srcOrd="0" destOrd="0" parTransId="{B2BAABC0-0394-450D-B10D-79CB848E8DBB}" sibTransId="{078B7A9C-F518-49D9-BD0A-646BADC1F7C3}"/>
    <dgm:cxn modelId="{7D109DE6-F6D0-43AB-B1E8-7E6F34D47298}" srcId="{F5DE9150-1F02-48F7-864D-243B338B30EF}" destId="{60FD94C6-1F80-41D5-86EA-376A85F787DA}" srcOrd="0" destOrd="0" parTransId="{CF02E113-37E2-4920-9EE1-2F6A004E7E62}" sibTransId="{1D5553F1-E1E2-4836-AFE9-A615027D7DC2}"/>
    <dgm:cxn modelId="{6D19F0EB-8C7B-42E5-9628-C7DF03294FAD}" type="presOf" srcId="{9BE6C7A5-D775-4CC7-9747-C34F72DE82ED}" destId="{0AFBE8F4-4ABA-4F4D-ACF4-5CFD9A1E66D7}" srcOrd="0" destOrd="0" presId="urn:microsoft.com/office/officeart/2005/8/layout/hierarchy2"/>
    <dgm:cxn modelId="{BFA348ED-0623-4933-B996-35FF1E9A4252}" srcId="{8EBE70A2-8A19-436C-9E9D-ABF806E77672}" destId="{E7859ACD-B3AA-4923-87BF-A07D99B3D854}" srcOrd="0" destOrd="0" parTransId="{3A9CFA0B-B2C7-4284-A1B0-54FE9F5E7C04}" sibTransId="{0B0173F6-DB72-48BF-A220-6FD964246F64}"/>
    <dgm:cxn modelId="{7A4C26F4-B4B8-497B-AC96-203ABFA5ACD7}" type="presOf" srcId="{A1E1C78E-F1CB-4010-89AC-6AE64B5A31BF}" destId="{465106C4-B827-4500-A956-A492065134D1}" srcOrd="0" destOrd="0" presId="urn:microsoft.com/office/officeart/2005/8/layout/hierarchy2"/>
    <dgm:cxn modelId="{3FBA75F5-4352-4EC6-8D7E-E5EF0A4DC3E1}" type="presOf" srcId="{5C56D450-C068-49EA-B325-0C072860C716}" destId="{3366A82D-4B74-4625-8090-10DD4142555E}" srcOrd="1" destOrd="0" presId="urn:microsoft.com/office/officeart/2005/8/layout/hierarchy2"/>
    <dgm:cxn modelId="{69FBADF5-6AA8-46A1-988C-362529D23730}" type="presOf" srcId="{D59F7BE1-115B-465B-80C7-CD438AEAB7D4}" destId="{8E495CFE-B8BB-40F6-B451-CD256167D611}" srcOrd="0" destOrd="0" presId="urn:microsoft.com/office/officeart/2005/8/layout/hierarchy2"/>
    <dgm:cxn modelId="{52FBB3F5-5C85-4BA6-B5E2-FDC929E51BB8}" type="presOf" srcId="{0B374F24-07BC-43BA-8EC0-D4A0F9EAE6A4}" destId="{A3B07C8C-9445-4EDA-A4C0-F0451C0722E7}" srcOrd="0" destOrd="0" presId="urn:microsoft.com/office/officeart/2005/8/layout/hierarchy2"/>
    <dgm:cxn modelId="{87C4F9F7-F516-4654-9D43-09A3ECDDE052}" srcId="{60FD94C6-1F80-41D5-86EA-376A85F787DA}" destId="{1E9744D7-51F6-4902-940A-6354B864FF61}" srcOrd="0" destOrd="0" parTransId="{5C56D450-C068-49EA-B325-0C072860C716}" sibTransId="{4AF26A97-6AE2-47B4-A567-06DB1528394C}"/>
    <dgm:cxn modelId="{8547BBFD-1257-47BD-B9B1-0F2C94A479C0}" type="presOf" srcId="{93AA7586-2957-4492-9898-9CA5146072B2}" destId="{127D3205-21F4-4E75-AD12-C3CB9B1070A6}" srcOrd="0" destOrd="0" presId="urn:microsoft.com/office/officeart/2005/8/layout/hierarchy2"/>
    <dgm:cxn modelId="{943101FF-570F-4247-8DD7-F4EA89A227DE}" type="presOf" srcId="{F7FE4A4D-6F9D-4C44-AAF3-3A06E95A1FAA}" destId="{E34EF374-7728-47C8-B6FE-B2AE7D06EDB3}" srcOrd="1" destOrd="0" presId="urn:microsoft.com/office/officeart/2005/8/layout/hierarchy2"/>
    <dgm:cxn modelId="{1C0FCB19-2E48-425F-826B-F71287013370}" type="presParOf" srcId="{458C6B65-FB5F-4FE8-8848-E7F78B7FE534}" destId="{6040FB92-0283-44D9-A6A7-071D07E01CAA}" srcOrd="0" destOrd="0" presId="urn:microsoft.com/office/officeart/2005/8/layout/hierarchy2"/>
    <dgm:cxn modelId="{37C60262-B726-4A0E-8F7E-054DDFD5327E}" type="presParOf" srcId="{6040FB92-0283-44D9-A6A7-071D07E01CAA}" destId="{FBAD3FA0-1D31-4ADF-945B-EF2BAD57922D}" srcOrd="0" destOrd="0" presId="urn:microsoft.com/office/officeart/2005/8/layout/hierarchy2"/>
    <dgm:cxn modelId="{6B066092-7446-45A2-8971-E192D1C6224B}" type="presParOf" srcId="{6040FB92-0283-44D9-A6A7-071D07E01CAA}" destId="{F80887BA-3EAB-447D-981D-83935C9418CB}" srcOrd="1" destOrd="0" presId="urn:microsoft.com/office/officeart/2005/8/layout/hierarchy2"/>
    <dgm:cxn modelId="{03B0979E-5629-45D6-880D-59D80FC38069}" type="presParOf" srcId="{F80887BA-3EAB-447D-981D-83935C9418CB}" destId="{1D868B91-545D-4B5E-A5C9-996767EF781C}" srcOrd="0" destOrd="0" presId="urn:microsoft.com/office/officeart/2005/8/layout/hierarchy2"/>
    <dgm:cxn modelId="{03F6FCE3-4875-440F-8C75-F4BF17EF0EC5}" type="presParOf" srcId="{1D868B91-545D-4B5E-A5C9-996767EF781C}" destId="{3366A82D-4B74-4625-8090-10DD4142555E}" srcOrd="0" destOrd="0" presId="urn:microsoft.com/office/officeart/2005/8/layout/hierarchy2"/>
    <dgm:cxn modelId="{48DDAFF0-1D89-4E18-98E2-5995DF0A7B54}" type="presParOf" srcId="{F80887BA-3EAB-447D-981D-83935C9418CB}" destId="{05F84A72-4D93-4C99-8001-DBEB4BE2C900}" srcOrd="1" destOrd="0" presId="urn:microsoft.com/office/officeart/2005/8/layout/hierarchy2"/>
    <dgm:cxn modelId="{1F733320-FF19-4FF7-9396-BFFBA44108FC}" type="presParOf" srcId="{05F84A72-4D93-4C99-8001-DBEB4BE2C900}" destId="{B2BA6E18-2FE6-49C6-ADD1-7C0F41C8E31E}" srcOrd="0" destOrd="0" presId="urn:microsoft.com/office/officeart/2005/8/layout/hierarchy2"/>
    <dgm:cxn modelId="{30D00077-F8C2-4B40-AEFB-D556895CC940}" type="presParOf" srcId="{05F84A72-4D93-4C99-8001-DBEB4BE2C900}" destId="{918FEC94-D91E-430F-84DE-D357406EECC1}" srcOrd="1" destOrd="0" presId="urn:microsoft.com/office/officeart/2005/8/layout/hierarchy2"/>
    <dgm:cxn modelId="{5AE47649-158B-4624-A942-6B4B2D04850D}" type="presParOf" srcId="{918FEC94-D91E-430F-84DE-D357406EECC1}" destId="{465106C4-B827-4500-A956-A492065134D1}" srcOrd="0" destOrd="0" presId="urn:microsoft.com/office/officeart/2005/8/layout/hierarchy2"/>
    <dgm:cxn modelId="{767426C8-0EB2-4367-BDFB-C04E24B32328}" type="presParOf" srcId="{465106C4-B827-4500-A956-A492065134D1}" destId="{6F1132DA-B178-4B00-B4FE-6F13BF3B6079}" srcOrd="0" destOrd="0" presId="urn:microsoft.com/office/officeart/2005/8/layout/hierarchy2"/>
    <dgm:cxn modelId="{DEF57265-B335-4880-AEE7-3457A2AA25FD}" type="presParOf" srcId="{918FEC94-D91E-430F-84DE-D357406EECC1}" destId="{9BB7FBF8-7FF6-4C0A-9653-93843B007086}" srcOrd="1" destOrd="0" presId="urn:microsoft.com/office/officeart/2005/8/layout/hierarchy2"/>
    <dgm:cxn modelId="{905C60A4-BD15-417A-9620-32107B1B0D02}" type="presParOf" srcId="{9BB7FBF8-7FF6-4C0A-9653-93843B007086}" destId="{C811D985-5E90-4046-B854-4E17C9FDCD9E}" srcOrd="0" destOrd="0" presId="urn:microsoft.com/office/officeart/2005/8/layout/hierarchy2"/>
    <dgm:cxn modelId="{D91FF46F-5290-40A4-8310-1266020A2BA1}" type="presParOf" srcId="{9BB7FBF8-7FF6-4C0A-9653-93843B007086}" destId="{E4FEC62B-1E9A-45E5-BEB4-9C73E3FD7859}" srcOrd="1" destOrd="0" presId="urn:microsoft.com/office/officeart/2005/8/layout/hierarchy2"/>
    <dgm:cxn modelId="{B3BD230A-65F9-491D-BDB1-776C001D27CB}" type="presParOf" srcId="{E4FEC62B-1E9A-45E5-BEB4-9C73E3FD7859}" destId="{336D9A16-2F32-40CF-9944-67837002AE93}" srcOrd="0" destOrd="0" presId="urn:microsoft.com/office/officeart/2005/8/layout/hierarchy2"/>
    <dgm:cxn modelId="{D7855128-1E23-4B6D-B00A-618F20FF81D4}" type="presParOf" srcId="{336D9A16-2F32-40CF-9944-67837002AE93}" destId="{56F4889B-AA57-496E-9823-83B212C0837E}" srcOrd="0" destOrd="0" presId="urn:microsoft.com/office/officeart/2005/8/layout/hierarchy2"/>
    <dgm:cxn modelId="{ECEB77B1-15A1-485F-AFF5-9CDDE7E6CFC3}" type="presParOf" srcId="{E4FEC62B-1E9A-45E5-BEB4-9C73E3FD7859}" destId="{99D47490-ECAB-4160-A7EC-62FA0B2097B1}" srcOrd="1" destOrd="0" presId="urn:microsoft.com/office/officeart/2005/8/layout/hierarchy2"/>
    <dgm:cxn modelId="{D64E08F3-3F12-4E14-9998-98F3C4C5CEB9}" type="presParOf" srcId="{99D47490-ECAB-4160-A7EC-62FA0B2097B1}" destId="{FD48BE68-6791-416A-B913-A95E72C2A720}" srcOrd="0" destOrd="0" presId="urn:microsoft.com/office/officeart/2005/8/layout/hierarchy2"/>
    <dgm:cxn modelId="{97076470-D809-47AC-9170-1C72B5095D44}" type="presParOf" srcId="{99D47490-ECAB-4160-A7EC-62FA0B2097B1}" destId="{4154697E-04DC-4AC0-A7CC-A5902B2A7EDA}" srcOrd="1" destOrd="0" presId="urn:microsoft.com/office/officeart/2005/8/layout/hierarchy2"/>
    <dgm:cxn modelId="{9B6DE622-C9D3-4194-8610-BA79C03551DE}" type="presParOf" srcId="{918FEC94-D91E-430F-84DE-D357406EECC1}" destId="{04DDE502-F9BD-4024-B617-0FF485FBCD54}" srcOrd="2" destOrd="0" presId="urn:microsoft.com/office/officeart/2005/8/layout/hierarchy2"/>
    <dgm:cxn modelId="{544E85C7-3973-4435-A1D4-31524AE4DE3F}" type="presParOf" srcId="{04DDE502-F9BD-4024-B617-0FF485FBCD54}" destId="{E34EF374-7728-47C8-B6FE-B2AE7D06EDB3}" srcOrd="0" destOrd="0" presId="urn:microsoft.com/office/officeart/2005/8/layout/hierarchy2"/>
    <dgm:cxn modelId="{8BF73726-29F6-4726-B1AD-AE6F004E4BF6}" type="presParOf" srcId="{918FEC94-D91E-430F-84DE-D357406EECC1}" destId="{0640EA3C-16BA-45AE-B6A1-50C2897B52E0}" srcOrd="3" destOrd="0" presId="urn:microsoft.com/office/officeart/2005/8/layout/hierarchy2"/>
    <dgm:cxn modelId="{86BBAFE4-6B62-4D4B-8456-9C524A266441}" type="presParOf" srcId="{0640EA3C-16BA-45AE-B6A1-50C2897B52E0}" destId="{E593E964-DF44-459A-879D-05B2FA01F986}" srcOrd="0" destOrd="0" presId="urn:microsoft.com/office/officeart/2005/8/layout/hierarchy2"/>
    <dgm:cxn modelId="{89892BB2-43E7-457C-BE98-F1E635C401A1}" type="presParOf" srcId="{0640EA3C-16BA-45AE-B6A1-50C2897B52E0}" destId="{EBF8FDAE-9190-49E4-B2BC-BB21BB383994}" srcOrd="1" destOrd="0" presId="urn:microsoft.com/office/officeart/2005/8/layout/hierarchy2"/>
    <dgm:cxn modelId="{6418558E-9C49-4739-96B7-8C160247020D}" type="presParOf" srcId="{EBF8FDAE-9190-49E4-B2BC-BB21BB383994}" destId="{0AFBE8F4-4ABA-4F4D-ACF4-5CFD9A1E66D7}" srcOrd="0" destOrd="0" presId="urn:microsoft.com/office/officeart/2005/8/layout/hierarchy2"/>
    <dgm:cxn modelId="{424BA353-71B1-4900-A793-DD8372A7C2F9}" type="presParOf" srcId="{0AFBE8F4-4ABA-4F4D-ACF4-5CFD9A1E66D7}" destId="{29C39828-80F8-4390-B15B-A9869FC11D88}" srcOrd="0" destOrd="0" presId="urn:microsoft.com/office/officeart/2005/8/layout/hierarchy2"/>
    <dgm:cxn modelId="{20BA76D5-6368-4D15-A7F8-9E990D1E7B45}" type="presParOf" srcId="{EBF8FDAE-9190-49E4-B2BC-BB21BB383994}" destId="{C2D0DA95-3A34-4F1A-8D16-B9CD242069CC}" srcOrd="1" destOrd="0" presId="urn:microsoft.com/office/officeart/2005/8/layout/hierarchy2"/>
    <dgm:cxn modelId="{0987BB8F-71ED-4914-87CC-5DC7009DE335}" type="presParOf" srcId="{C2D0DA95-3A34-4F1A-8D16-B9CD242069CC}" destId="{6BA66962-6C8F-44EA-8B60-80CEDCBAE03F}" srcOrd="0" destOrd="0" presId="urn:microsoft.com/office/officeart/2005/8/layout/hierarchy2"/>
    <dgm:cxn modelId="{E777E317-7DB2-46B5-9D7E-7C525BABF5BE}" type="presParOf" srcId="{C2D0DA95-3A34-4F1A-8D16-B9CD242069CC}" destId="{74CB867F-BED7-4E35-9010-0A8AA7223B12}" srcOrd="1" destOrd="0" presId="urn:microsoft.com/office/officeart/2005/8/layout/hierarchy2"/>
    <dgm:cxn modelId="{3823C98B-6024-477F-B48E-023583C01D67}" type="presParOf" srcId="{F80887BA-3EAB-447D-981D-83935C9418CB}" destId="{9D3CF187-5F75-4AA5-9FC7-EC22BA31AEEB}" srcOrd="2" destOrd="0" presId="urn:microsoft.com/office/officeart/2005/8/layout/hierarchy2"/>
    <dgm:cxn modelId="{A83B2392-332C-486F-8B68-8C7F8769A022}" type="presParOf" srcId="{9D3CF187-5F75-4AA5-9FC7-EC22BA31AEEB}" destId="{18D248B0-350D-4C00-9C30-86CA5AFAF981}" srcOrd="0" destOrd="0" presId="urn:microsoft.com/office/officeart/2005/8/layout/hierarchy2"/>
    <dgm:cxn modelId="{5A28E077-2F47-42D4-B1A5-3B46AA866666}" type="presParOf" srcId="{F80887BA-3EAB-447D-981D-83935C9418CB}" destId="{46613F76-E9C9-41FC-B067-E0A3B51EF42D}" srcOrd="3" destOrd="0" presId="urn:microsoft.com/office/officeart/2005/8/layout/hierarchy2"/>
    <dgm:cxn modelId="{B45826BC-706D-4158-96BF-0480A45D2207}" type="presParOf" srcId="{46613F76-E9C9-41FC-B067-E0A3B51EF42D}" destId="{94E9D1F8-49BB-44FA-ABD7-D696E8225B7C}" srcOrd="0" destOrd="0" presId="urn:microsoft.com/office/officeart/2005/8/layout/hierarchy2"/>
    <dgm:cxn modelId="{C8393911-22CC-420D-AE9A-21BBCF18F2C9}" type="presParOf" srcId="{46613F76-E9C9-41FC-B067-E0A3B51EF42D}" destId="{AA6D38FD-614F-4B8F-B3A9-19014D5E92B9}" srcOrd="1" destOrd="0" presId="urn:microsoft.com/office/officeart/2005/8/layout/hierarchy2"/>
    <dgm:cxn modelId="{BB8E0601-3C44-425F-A564-5845B3DBDEDD}" type="presParOf" srcId="{AA6D38FD-614F-4B8F-B3A9-19014D5E92B9}" destId="{127D3205-21F4-4E75-AD12-C3CB9B1070A6}" srcOrd="0" destOrd="0" presId="urn:microsoft.com/office/officeart/2005/8/layout/hierarchy2"/>
    <dgm:cxn modelId="{D5159A51-1F0A-43DB-A2A6-678ED5C3389F}" type="presParOf" srcId="{127D3205-21F4-4E75-AD12-C3CB9B1070A6}" destId="{79DCAE3A-6FE6-41A7-9B9E-79337F1091A9}" srcOrd="0" destOrd="0" presId="urn:microsoft.com/office/officeart/2005/8/layout/hierarchy2"/>
    <dgm:cxn modelId="{6A64401A-9D4F-4655-A46E-4EB2DC63DFA7}" type="presParOf" srcId="{AA6D38FD-614F-4B8F-B3A9-19014D5E92B9}" destId="{02FEDE3A-8629-494F-84EA-A4D4A01F5B96}" srcOrd="1" destOrd="0" presId="urn:microsoft.com/office/officeart/2005/8/layout/hierarchy2"/>
    <dgm:cxn modelId="{14891B76-27DE-4F60-B842-C4FBB1225930}" type="presParOf" srcId="{02FEDE3A-8629-494F-84EA-A4D4A01F5B96}" destId="{19808821-FAC3-4442-B78E-1CC8B3D29521}" srcOrd="0" destOrd="0" presId="urn:microsoft.com/office/officeart/2005/8/layout/hierarchy2"/>
    <dgm:cxn modelId="{2610776A-C5C6-4510-AA1B-01E29EF3E7F2}" type="presParOf" srcId="{02FEDE3A-8629-494F-84EA-A4D4A01F5B96}" destId="{D493F27B-DE51-4384-BA6B-8093D972052A}" srcOrd="1" destOrd="0" presId="urn:microsoft.com/office/officeart/2005/8/layout/hierarchy2"/>
    <dgm:cxn modelId="{D109DB11-2719-4F80-8E6E-DC5418D012FD}" type="presParOf" srcId="{D493F27B-DE51-4384-BA6B-8093D972052A}" destId="{6DFCCF4D-E65D-417D-9252-6E0442C8AC1F}" srcOrd="0" destOrd="0" presId="urn:microsoft.com/office/officeart/2005/8/layout/hierarchy2"/>
    <dgm:cxn modelId="{4FF543BE-B736-421F-B562-7F1B91FB3D35}" type="presParOf" srcId="{6DFCCF4D-E65D-417D-9252-6E0442C8AC1F}" destId="{95E3D6D8-A0F5-46F1-96F5-F4AE6204B091}" srcOrd="0" destOrd="0" presId="urn:microsoft.com/office/officeart/2005/8/layout/hierarchy2"/>
    <dgm:cxn modelId="{83251145-1E18-47A5-9AFE-7D007927E3DE}" type="presParOf" srcId="{D493F27B-DE51-4384-BA6B-8093D972052A}" destId="{6C3586DF-7B54-4EFA-BAD4-FE8FAC8389BB}" srcOrd="1" destOrd="0" presId="urn:microsoft.com/office/officeart/2005/8/layout/hierarchy2"/>
    <dgm:cxn modelId="{2C5FA0B3-73DB-4379-AA28-0A003123ECAB}" type="presParOf" srcId="{6C3586DF-7B54-4EFA-BAD4-FE8FAC8389BB}" destId="{87222592-23F6-434F-B225-72BFBCE0420C}" srcOrd="0" destOrd="0" presId="urn:microsoft.com/office/officeart/2005/8/layout/hierarchy2"/>
    <dgm:cxn modelId="{8ADB3067-2038-464E-9E54-5C69439E14BF}" type="presParOf" srcId="{6C3586DF-7B54-4EFA-BAD4-FE8FAC8389BB}" destId="{8CE03874-B01E-488A-8F42-CE4BB9A3C465}" srcOrd="1" destOrd="0" presId="urn:microsoft.com/office/officeart/2005/8/layout/hierarchy2"/>
    <dgm:cxn modelId="{337F4301-7B22-4C36-A571-CDE6261C7AAA}" type="presParOf" srcId="{AA6D38FD-614F-4B8F-B3A9-19014D5E92B9}" destId="{8E495CFE-B8BB-40F6-B451-CD256167D611}" srcOrd="2" destOrd="0" presId="urn:microsoft.com/office/officeart/2005/8/layout/hierarchy2"/>
    <dgm:cxn modelId="{3C343095-FDF3-4482-A950-0B0B9156811F}" type="presParOf" srcId="{8E495CFE-B8BB-40F6-B451-CD256167D611}" destId="{91F2D4B3-626E-4F3D-8BDF-388E2A247F9A}" srcOrd="0" destOrd="0" presId="urn:microsoft.com/office/officeart/2005/8/layout/hierarchy2"/>
    <dgm:cxn modelId="{03C70A4F-6CD0-4FCF-A1AB-399FBE36EDB1}" type="presParOf" srcId="{AA6D38FD-614F-4B8F-B3A9-19014D5E92B9}" destId="{14CFCA50-2F97-4817-B956-A507361A8DB5}" srcOrd="3" destOrd="0" presId="urn:microsoft.com/office/officeart/2005/8/layout/hierarchy2"/>
    <dgm:cxn modelId="{1BBE6121-C128-4835-BAE4-6EA6D92AD39D}" type="presParOf" srcId="{14CFCA50-2F97-4817-B956-A507361A8DB5}" destId="{A3B07C8C-9445-4EDA-A4C0-F0451C0722E7}" srcOrd="0" destOrd="0" presId="urn:microsoft.com/office/officeart/2005/8/layout/hierarchy2"/>
    <dgm:cxn modelId="{68203DA5-8A4D-4D08-A844-C554D026A619}" type="presParOf" srcId="{14CFCA50-2F97-4817-B956-A507361A8DB5}" destId="{904CE00A-1BD5-4B05-A313-DAF6C1728443}" srcOrd="1" destOrd="0" presId="urn:microsoft.com/office/officeart/2005/8/layout/hierarchy2"/>
    <dgm:cxn modelId="{062C7B67-24DC-4D16-A06B-B51C407DD091}" type="presParOf" srcId="{904CE00A-1BD5-4B05-A313-DAF6C1728443}" destId="{6245EA58-010E-4C4D-B15F-31A1D7D57428}" srcOrd="0" destOrd="0" presId="urn:microsoft.com/office/officeart/2005/8/layout/hierarchy2"/>
    <dgm:cxn modelId="{A2CB7302-C90E-4BE4-9ACE-66BCA45EC987}" type="presParOf" srcId="{6245EA58-010E-4C4D-B15F-31A1D7D57428}" destId="{E577877B-D40C-434C-BC7A-19CA02AB1D7F}" srcOrd="0" destOrd="0" presId="urn:microsoft.com/office/officeart/2005/8/layout/hierarchy2"/>
    <dgm:cxn modelId="{234E6F62-A940-4B28-8BB9-43176685B0DA}" type="presParOf" srcId="{904CE00A-1BD5-4B05-A313-DAF6C1728443}" destId="{C6A771A7-93DF-472B-B00A-9684566693F6}" srcOrd="1" destOrd="0" presId="urn:microsoft.com/office/officeart/2005/8/layout/hierarchy2"/>
    <dgm:cxn modelId="{5D7898FE-F9BB-4D2B-AB81-5C71F56CFF9A}" type="presParOf" srcId="{C6A771A7-93DF-472B-B00A-9684566693F6}" destId="{6F5D3DE3-1372-49E5-B480-6FDF69402E47}" srcOrd="0" destOrd="0" presId="urn:microsoft.com/office/officeart/2005/8/layout/hierarchy2"/>
    <dgm:cxn modelId="{7D98D2AB-D852-46B9-BE4C-513FF8FF5884}" type="presParOf" srcId="{C6A771A7-93DF-472B-B00A-9684566693F6}" destId="{4D716CD4-C846-4598-B08A-712AD53AED5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787486-A6D3-4652-A112-BAE512CC6A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EA06498C-7738-4E65-9D85-A1B2AED19420}">
      <dgm:prSet phldrT="[Text]"/>
      <dgm:spPr>
        <a:xfrm>
          <a:off x="2808614" y="1055901"/>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 </a:t>
          </a:r>
          <a:r>
            <a:rPr kumimoji="0" lang="en-GB" b="0" i="0" u="none" strike="noStrike" cap="none" spc="0" normalizeH="0" baseline="0" noProof="0" dirty="0">
              <a:ln>
                <a:noFill/>
              </a:ln>
              <a:solidFill>
                <a:schemeClr val="bg1"/>
              </a:solidFill>
              <a:effectLst/>
              <a:uLnTx/>
              <a:uFillTx/>
              <a:latin typeface="Tw Cen MT" panose="020B0602020104020603"/>
              <a:ea typeface="+mn-ea"/>
              <a:cs typeface="+mn-cs"/>
            </a:rPr>
            <a:t>Problem Hierarchy</a:t>
          </a:r>
          <a:r>
            <a:rPr lang="en-GB" dirty="0">
              <a:solidFill>
                <a:schemeClr val="bg1"/>
              </a:solidFill>
              <a:latin typeface="Helvetica"/>
              <a:ea typeface="+mn-ea"/>
              <a:cs typeface="Helvetica"/>
            </a:rPr>
            <a:t> </a:t>
          </a:r>
          <a:endParaRPr lang="en-GB" dirty="0">
            <a:solidFill>
              <a:srgbClr val="FFFFFF"/>
            </a:solidFill>
            <a:latin typeface="Helvetica"/>
            <a:ea typeface="+mn-ea"/>
            <a:cs typeface="Helvetica"/>
          </a:endParaRPr>
        </a:p>
      </dgm:t>
    </dgm:pt>
    <dgm:pt modelId="{C8BC6C8D-D45E-466C-8752-D6E2AA1BD967}" type="parTrans" cxnId="{A7870E8C-C37D-4069-89BA-07E8A4AF38EA}">
      <dgm:prSet/>
      <dgm:spPr>
        <a:xfrm>
          <a:off x="3134034" y="373003"/>
          <a:ext cx="91440" cy="682897"/>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0B1793EE-FD4C-4802-90FD-99363C5A647E}" type="sibTrans" cxnId="{A7870E8C-C37D-4069-89BA-07E8A4AF38EA}">
      <dgm:prSet/>
      <dgm:spPr/>
      <dgm:t>
        <a:bodyPr/>
        <a:lstStyle/>
        <a:p>
          <a:endParaRPr lang="en-GB"/>
        </a:p>
      </dgm:t>
    </dgm:pt>
    <dgm:pt modelId="{C79D88DA-A97E-4966-A281-58A09845241D}" type="asst">
      <dgm:prSet/>
      <dgm:spPr>
        <a:xfrm>
          <a:off x="2359535" y="528882"/>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nl-NL" dirty="0">
              <a:solidFill>
                <a:srgbClr val="FFFFFF"/>
              </a:solidFill>
              <a:latin typeface="Helvetica"/>
              <a:ea typeface="+mn-ea"/>
              <a:cs typeface="Helvetica"/>
            </a:rPr>
            <a:t> </a:t>
          </a:r>
          <a:endParaRPr lang="en-GB" dirty="0">
            <a:solidFill>
              <a:srgbClr val="FFFFFF"/>
            </a:solidFill>
            <a:latin typeface="Helvetica"/>
            <a:ea typeface="+mn-ea"/>
            <a:cs typeface="Helvetica"/>
          </a:endParaRPr>
        </a:p>
      </dgm:t>
    </dgm:pt>
    <dgm:pt modelId="{DE94CDDD-086A-4ABB-B90D-79E50266364A}" type="parTrans" cxnId="{773C9AAD-B7B0-477F-A757-EE3C532E2115}">
      <dgm:prSet/>
      <dgm:spPr>
        <a:xfrm>
          <a:off x="3056095" y="373003"/>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C7458BBA-B941-427B-95B6-538580AB9E96}" type="sibTrans" cxnId="{773C9AAD-B7B0-477F-A757-EE3C532E2115}">
      <dgm:prSet/>
      <dgm:spPr/>
      <dgm:t>
        <a:bodyPr/>
        <a:lstStyle/>
        <a:p>
          <a:endParaRPr lang="en-GB"/>
        </a:p>
      </dgm:t>
    </dgm:pt>
    <dgm:pt modelId="{370305CE-2263-42BB-BFA9-CCA7DA916D09}">
      <dgm:prSet/>
      <dgm:spPr>
        <a:xfrm>
          <a:off x="2808614" y="2109939"/>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 </a:t>
          </a:r>
        </a:p>
      </dgm:t>
    </dgm:pt>
    <dgm:pt modelId="{373877BA-C4EB-46D4-8211-3B8C2042B193}" type="parTrans" cxnId="{CE779AB2-7B2E-49F8-AB24-6B07F5C0E573}">
      <dgm:prSet/>
      <dgm:spPr>
        <a:xfrm>
          <a:off x="3134034" y="1427041"/>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CC5710C-4138-4658-B338-BEC64FDBB712}" type="sibTrans" cxnId="{CE779AB2-7B2E-49F8-AB24-6B07F5C0E573}">
      <dgm:prSet/>
      <dgm:spPr/>
      <dgm:t>
        <a:bodyPr/>
        <a:lstStyle/>
        <a:p>
          <a:endParaRPr lang="en-GB"/>
        </a:p>
      </dgm:t>
    </dgm:pt>
    <dgm:pt modelId="{797C0325-DF5B-41C2-B868-7066690978CB}">
      <dgm:prSet/>
      <dgm:spPr>
        <a:xfrm>
          <a:off x="2808614" y="3163977"/>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 </a:t>
          </a:r>
        </a:p>
      </dgm:t>
    </dgm:pt>
    <dgm:pt modelId="{FE8A36DC-EB33-42E2-BBBE-E75AB553EA05}" type="parTrans" cxnId="{2967E8EA-091F-4A62-ADBB-E0DAFE873604}">
      <dgm:prSet/>
      <dgm:spPr>
        <a:xfrm>
          <a:off x="3134034" y="2481079"/>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0F9121A-8670-4376-A4F1-C78BCFBF8E48}" type="sibTrans" cxnId="{2967E8EA-091F-4A62-ADBB-E0DAFE873604}">
      <dgm:prSet/>
      <dgm:spPr/>
      <dgm:t>
        <a:bodyPr/>
        <a:lstStyle/>
        <a:p>
          <a:endParaRPr lang="en-GB"/>
        </a:p>
      </dgm:t>
    </dgm:pt>
    <dgm:pt modelId="{C49A0AD1-35D3-4735-99D8-E7A0A4489573}">
      <dgm:prSet/>
      <dgm:spPr>
        <a:xfrm>
          <a:off x="2994184" y="3690996"/>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nl-NL" dirty="0">
              <a:solidFill>
                <a:srgbClr val="FFFFFF"/>
              </a:solidFill>
              <a:latin typeface="Helvetica"/>
              <a:ea typeface="+mn-ea"/>
              <a:cs typeface="Helvetica"/>
            </a:rPr>
            <a:t> </a:t>
          </a:r>
          <a:endParaRPr lang="en-GB" dirty="0">
            <a:solidFill>
              <a:srgbClr val="FFFFFF"/>
            </a:solidFill>
            <a:latin typeface="Helvetica"/>
            <a:ea typeface="+mn-ea"/>
            <a:cs typeface="Helvetica"/>
          </a:endParaRPr>
        </a:p>
      </dgm:t>
    </dgm:pt>
    <dgm:pt modelId="{08B9A01B-A316-460A-BEE1-2F4706938853}" type="parTrans" cxnId="{47A92993-6398-4BCA-AEAD-94BF024291D0}">
      <dgm:prSet/>
      <dgm:spPr>
        <a:xfrm>
          <a:off x="2882842" y="3535117"/>
          <a:ext cx="111342" cy="341448"/>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060F4C43-FF3F-49D1-9999-AE2DCC695680}" type="sibTrans" cxnId="{47A92993-6398-4BCA-AEAD-94BF024291D0}">
      <dgm:prSet/>
      <dgm:spPr/>
      <dgm:t>
        <a:bodyPr/>
        <a:lstStyle/>
        <a:p>
          <a:endParaRPr lang="en-GB"/>
        </a:p>
      </dgm:t>
    </dgm:pt>
    <dgm:pt modelId="{CC632A46-DE85-41B2-8826-517822FB8D96}" type="asst">
      <dgm:prSet/>
      <dgm:spPr>
        <a:xfrm>
          <a:off x="2359535" y="1582920"/>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 </a:t>
          </a:r>
        </a:p>
      </dgm:t>
    </dgm:pt>
    <dgm:pt modelId="{0FE101FF-7770-46CE-B5D3-9A6DBB1D4EF9}" type="parTrans" cxnId="{359BB3C8-1B54-4B29-8997-34008A1B6E73}">
      <dgm:prSet/>
      <dgm:spPr>
        <a:xfrm>
          <a:off x="3056095" y="1427041"/>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291BBF0B-9581-43A5-A0CC-3DD9741F8B00}" type="sibTrans" cxnId="{359BB3C8-1B54-4B29-8997-34008A1B6E73}">
      <dgm:prSet/>
      <dgm:spPr/>
      <dgm:t>
        <a:bodyPr/>
        <a:lstStyle/>
        <a:p>
          <a:endParaRPr lang="en-GB"/>
        </a:p>
      </dgm:t>
    </dgm:pt>
    <dgm:pt modelId="{7B8E37C2-9446-4A20-9DE3-4BB76484D6E4}" type="asst">
      <dgm:prSet/>
      <dgm:spPr>
        <a:xfrm>
          <a:off x="2359535" y="2636958"/>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 </a:t>
          </a:r>
        </a:p>
      </dgm:t>
    </dgm:pt>
    <dgm:pt modelId="{5E1315D6-D7F3-409D-8444-8CB58028A580}" type="parTrans" cxnId="{B3A6BDC6-21B9-4F69-B229-F8255D6692AC}">
      <dgm:prSet/>
      <dgm:spPr>
        <a:xfrm>
          <a:off x="3056095" y="2481079"/>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101779AC-778B-4434-847F-9D6D0CE4F043}" type="sibTrans" cxnId="{B3A6BDC6-21B9-4F69-B229-F8255D6692AC}">
      <dgm:prSet/>
      <dgm:spPr/>
      <dgm:t>
        <a:bodyPr/>
        <a:lstStyle/>
        <a:p>
          <a:endParaRPr lang="en-GB"/>
        </a:p>
      </dgm:t>
    </dgm:pt>
    <dgm:pt modelId="{6964A667-995D-4670-BCBD-DA968F7FAB2C}">
      <dgm:prSet phldrT="[Text]"/>
      <dgm:spPr>
        <a:xfrm>
          <a:off x="2808614" y="1863"/>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endParaRPr lang="en-GB" dirty="0">
            <a:solidFill>
              <a:schemeClr val="bg1"/>
            </a:solidFill>
            <a:latin typeface="Helvetica"/>
            <a:ea typeface="+mn-ea"/>
            <a:cs typeface="Helvetica"/>
          </a:endParaRPr>
        </a:p>
      </dgm:t>
    </dgm:pt>
    <dgm:pt modelId="{3C956645-3874-4CC6-8763-6F2D76C15866}" type="sibTrans" cxnId="{DF2BADE1-2A42-4857-9018-EF9E67F2E091}">
      <dgm:prSet/>
      <dgm:spPr/>
      <dgm:t>
        <a:bodyPr/>
        <a:lstStyle/>
        <a:p>
          <a:endParaRPr lang="en-GB"/>
        </a:p>
      </dgm:t>
    </dgm:pt>
    <dgm:pt modelId="{467FD066-09A8-411C-949B-991EFEDEE7F3}" type="parTrans" cxnId="{DF2BADE1-2A42-4857-9018-EF9E67F2E091}">
      <dgm:prSet/>
      <dgm:spPr/>
      <dgm:t>
        <a:bodyPr/>
        <a:lstStyle/>
        <a:p>
          <a:endParaRPr lang="en-GB"/>
        </a:p>
      </dgm:t>
    </dgm:pt>
    <dgm:pt modelId="{A3F10EB3-6D21-4906-B016-0938D144063C}" type="pres">
      <dgm:prSet presAssocID="{57787486-A6D3-4652-A112-BAE512CC6AFE}" presName="hierChild1" presStyleCnt="0">
        <dgm:presLayoutVars>
          <dgm:orgChart val="1"/>
          <dgm:chPref val="1"/>
          <dgm:dir/>
          <dgm:animOne val="branch"/>
          <dgm:animLvl val="lvl"/>
          <dgm:resizeHandles/>
        </dgm:presLayoutVars>
      </dgm:prSet>
      <dgm:spPr/>
    </dgm:pt>
    <dgm:pt modelId="{E9960FB1-1481-447D-9E93-0735B967D950}" type="pres">
      <dgm:prSet presAssocID="{6964A667-995D-4670-BCBD-DA968F7FAB2C}" presName="hierRoot1" presStyleCnt="0">
        <dgm:presLayoutVars>
          <dgm:hierBranch val="init"/>
        </dgm:presLayoutVars>
      </dgm:prSet>
      <dgm:spPr/>
    </dgm:pt>
    <dgm:pt modelId="{76A3D898-D48E-45A3-A72C-EFF4380E98A1}" type="pres">
      <dgm:prSet presAssocID="{6964A667-995D-4670-BCBD-DA968F7FAB2C}" presName="rootComposite1" presStyleCnt="0"/>
      <dgm:spPr/>
    </dgm:pt>
    <dgm:pt modelId="{F77A6491-8337-43FF-8ACE-5FFD87F7D5AB}" type="pres">
      <dgm:prSet presAssocID="{6964A667-995D-4670-BCBD-DA968F7FAB2C}" presName="rootText1" presStyleLbl="node0" presStyleIdx="0" presStyleCnt="1">
        <dgm:presLayoutVars>
          <dgm:chPref val="3"/>
        </dgm:presLayoutVars>
      </dgm:prSet>
      <dgm:spPr/>
    </dgm:pt>
    <dgm:pt modelId="{DD4F6E3B-C585-405A-B71F-B0037FE7E573}" type="pres">
      <dgm:prSet presAssocID="{6964A667-995D-4670-BCBD-DA968F7FAB2C}" presName="rootConnector1" presStyleLbl="node1" presStyleIdx="0" presStyleCnt="0"/>
      <dgm:spPr/>
    </dgm:pt>
    <dgm:pt modelId="{FCD974BF-D36D-45F3-954E-365BAB583506}" type="pres">
      <dgm:prSet presAssocID="{6964A667-995D-4670-BCBD-DA968F7FAB2C}" presName="hierChild2" presStyleCnt="0"/>
      <dgm:spPr/>
    </dgm:pt>
    <dgm:pt modelId="{27D1A04C-051F-428C-AD1E-966555C8C7B9}" type="pres">
      <dgm:prSet presAssocID="{C8BC6C8D-D45E-466C-8752-D6E2AA1BD967}" presName="Name37" presStyleLbl="parChTrans1D2" presStyleIdx="0" presStyleCnt="2"/>
      <dgm:spPr/>
    </dgm:pt>
    <dgm:pt modelId="{DDCB2653-B964-4B77-9433-5237B183B138}" type="pres">
      <dgm:prSet presAssocID="{EA06498C-7738-4E65-9D85-A1B2AED19420}" presName="hierRoot2" presStyleCnt="0">
        <dgm:presLayoutVars>
          <dgm:hierBranch val="init"/>
        </dgm:presLayoutVars>
      </dgm:prSet>
      <dgm:spPr/>
    </dgm:pt>
    <dgm:pt modelId="{A5AB0146-230D-4671-B610-CD760CBD3671}" type="pres">
      <dgm:prSet presAssocID="{EA06498C-7738-4E65-9D85-A1B2AED19420}" presName="rootComposite" presStyleCnt="0"/>
      <dgm:spPr/>
    </dgm:pt>
    <dgm:pt modelId="{EEDD41E4-3A2B-4D66-AF2B-353835F41C59}" type="pres">
      <dgm:prSet presAssocID="{EA06498C-7738-4E65-9D85-A1B2AED19420}" presName="rootText" presStyleLbl="node2" presStyleIdx="0" presStyleCnt="1">
        <dgm:presLayoutVars>
          <dgm:chPref val="3"/>
        </dgm:presLayoutVars>
      </dgm:prSet>
      <dgm:spPr/>
    </dgm:pt>
    <dgm:pt modelId="{4DBCAD54-D882-4B77-8FCE-0F1F220EA90B}" type="pres">
      <dgm:prSet presAssocID="{EA06498C-7738-4E65-9D85-A1B2AED19420}" presName="rootConnector" presStyleLbl="node2" presStyleIdx="0" presStyleCnt="1"/>
      <dgm:spPr/>
    </dgm:pt>
    <dgm:pt modelId="{D0573568-15D3-4C06-A66F-66A2F2473988}" type="pres">
      <dgm:prSet presAssocID="{EA06498C-7738-4E65-9D85-A1B2AED19420}" presName="hierChild4" presStyleCnt="0"/>
      <dgm:spPr/>
    </dgm:pt>
    <dgm:pt modelId="{DE2E96FC-50E5-4EC7-9C04-F3E9D8E7AF7E}" type="pres">
      <dgm:prSet presAssocID="{373877BA-C4EB-46D4-8211-3B8C2042B193}" presName="Name37" presStyleLbl="parChTrans1D3" presStyleIdx="0" presStyleCnt="2"/>
      <dgm:spPr/>
    </dgm:pt>
    <dgm:pt modelId="{BA9DD374-9BB5-4C25-A577-53600A1D0F7D}" type="pres">
      <dgm:prSet presAssocID="{370305CE-2263-42BB-BFA9-CCA7DA916D09}" presName="hierRoot2" presStyleCnt="0">
        <dgm:presLayoutVars>
          <dgm:hierBranch val="init"/>
        </dgm:presLayoutVars>
      </dgm:prSet>
      <dgm:spPr/>
    </dgm:pt>
    <dgm:pt modelId="{A4161597-66D5-4048-9C87-481EBE2CEB28}" type="pres">
      <dgm:prSet presAssocID="{370305CE-2263-42BB-BFA9-CCA7DA916D09}" presName="rootComposite" presStyleCnt="0"/>
      <dgm:spPr/>
    </dgm:pt>
    <dgm:pt modelId="{FDED69CD-52D3-40F4-803D-809792BEBF31}" type="pres">
      <dgm:prSet presAssocID="{370305CE-2263-42BB-BFA9-CCA7DA916D09}" presName="rootText" presStyleLbl="node3" presStyleIdx="0" presStyleCnt="1">
        <dgm:presLayoutVars>
          <dgm:chPref val="3"/>
        </dgm:presLayoutVars>
      </dgm:prSet>
      <dgm:spPr/>
    </dgm:pt>
    <dgm:pt modelId="{012480ED-0C3F-4477-A723-618900C6F069}" type="pres">
      <dgm:prSet presAssocID="{370305CE-2263-42BB-BFA9-CCA7DA916D09}" presName="rootConnector" presStyleLbl="node3" presStyleIdx="0" presStyleCnt="1"/>
      <dgm:spPr/>
    </dgm:pt>
    <dgm:pt modelId="{5A6C5FC8-9924-43AC-AE1D-4B578C1262C1}" type="pres">
      <dgm:prSet presAssocID="{370305CE-2263-42BB-BFA9-CCA7DA916D09}" presName="hierChild4" presStyleCnt="0"/>
      <dgm:spPr/>
    </dgm:pt>
    <dgm:pt modelId="{C210E783-2405-4404-A37A-290C2FD00529}" type="pres">
      <dgm:prSet presAssocID="{FE8A36DC-EB33-42E2-BBBE-E75AB553EA05}" presName="Name37" presStyleLbl="parChTrans1D4" presStyleIdx="0" presStyleCnt="3"/>
      <dgm:spPr/>
    </dgm:pt>
    <dgm:pt modelId="{00CF82E7-3EC6-40CA-940F-47A673C49F15}" type="pres">
      <dgm:prSet presAssocID="{797C0325-DF5B-41C2-B868-7066690978CB}" presName="hierRoot2" presStyleCnt="0">
        <dgm:presLayoutVars>
          <dgm:hierBranch val="init"/>
        </dgm:presLayoutVars>
      </dgm:prSet>
      <dgm:spPr/>
    </dgm:pt>
    <dgm:pt modelId="{C7BBFF0B-4CC1-4688-88FB-700823DB6809}" type="pres">
      <dgm:prSet presAssocID="{797C0325-DF5B-41C2-B868-7066690978CB}" presName="rootComposite" presStyleCnt="0"/>
      <dgm:spPr/>
    </dgm:pt>
    <dgm:pt modelId="{28D54038-D166-4327-926D-3BA4D9B65C7C}" type="pres">
      <dgm:prSet presAssocID="{797C0325-DF5B-41C2-B868-7066690978CB}" presName="rootText" presStyleLbl="node4" presStyleIdx="0" presStyleCnt="2">
        <dgm:presLayoutVars>
          <dgm:chPref val="3"/>
        </dgm:presLayoutVars>
      </dgm:prSet>
      <dgm:spPr/>
    </dgm:pt>
    <dgm:pt modelId="{03ED5DCB-D382-4C11-9F13-3717FA61997D}" type="pres">
      <dgm:prSet presAssocID="{797C0325-DF5B-41C2-B868-7066690978CB}" presName="rootConnector" presStyleLbl="node4" presStyleIdx="0" presStyleCnt="2"/>
      <dgm:spPr/>
    </dgm:pt>
    <dgm:pt modelId="{73824A0C-3776-44A0-8B23-6F52EEED5243}" type="pres">
      <dgm:prSet presAssocID="{797C0325-DF5B-41C2-B868-7066690978CB}" presName="hierChild4" presStyleCnt="0"/>
      <dgm:spPr/>
    </dgm:pt>
    <dgm:pt modelId="{14258B98-531C-416B-93FC-ED69C86C2651}" type="pres">
      <dgm:prSet presAssocID="{08B9A01B-A316-460A-BEE1-2F4706938853}" presName="Name37" presStyleLbl="parChTrans1D4" presStyleIdx="1" presStyleCnt="3"/>
      <dgm:spPr/>
    </dgm:pt>
    <dgm:pt modelId="{95F4782C-E8F0-4122-9730-057B922698CE}" type="pres">
      <dgm:prSet presAssocID="{C49A0AD1-35D3-4735-99D8-E7A0A4489573}" presName="hierRoot2" presStyleCnt="0">
        <dgm:presLayoutVars>
          <dgm:hierBranch val="init"/>
        </dgm:presLayoutVars>
      </dgm:prSet>
      <dgm:spPr/>
    </dgm:pt>
    <dgm:pt modelId="{8082D579-FA9A-4745-915C-9C8438E87F49}" type="pres">
      <dgm:prSet presAssocID="{C49A0AD1-35D3-4735-99D8-E7A0A4489573}" presName="rootComposite" presStyleCnt="0"/>
      <dgm:spPr/>
    </dgm:pt>
    <dgm:pt modelId="{CDC9DC63-5994-4507-B320-E83FC787A0EB}" type="pres">
      <dgm:prSet presAssocID="{C49A0AD1-35D3-4735-99D8-E7A0A4489573}" presName="rootText" presStyleLbl="node4" presStyleIdx="1" presStyleCnt="2">
        <dgm:presLayoutVars>
          <dgm:chPref val="3"/>
        </dgm:presLayoutVars>
      </dgm:prSet>
      <dgm:spPr/>
    </dgm:pt>
    <dgm:pt modelId="{0705CA90-D9CC-4BAE-BCDC-FE57E8CA7257}" type="pres">
      <dgm:prSet presAssocID="{C49A0AD1-35D3-4735-99D8-E7A0A4489573}" presName="rootConnector" presStyleLbl="node4" presStyleIdx="1" presStyleCnt="2"/>
      <dgm:spPr/>
    </dgm:pt>
    <dgm:pt modelId="{4B006400-CB22-4F58-818E-971252A21EFE}" type="pres">
      <dgm:prSet presAssocID="{C49A0AD1-35D3-4735-99D8-E7A0A4489573}" presName="hierChild4" presStyleCnt="0"/>
      <dgm:spPr/>
    </dgm:pt>
    <dgm:pt modelId="{1887A508-DAB3-45B8-935A-50BAC9FBCD93}" type="pres">
      <dgm:prSet presAssocID="{C49A0AD1-35D3-4735-99D8-E7A0A4489573}" presName="hierChild5" presStyleCnt="0"/>
      <dgm:spPr/>
    </dgm:pt>
    <dgm:pt modelId="{B384B6F0-2490-4FD4-A3E8-D199393AADD3}" type="pres">
      <dgm:prSet presAssocID="{797C0325-DF5B-41C2-B868-7066690978CB}" presName="hierChild5" presStyleCnt="0"/>
      <dgm:spPr/>
    </dgm:pt>
    <dgm:pt modelId="{D49A016B-8E28-4E03-BDD4-A89D7BF2EEE5}" type="pres">
      <dgm:prSet presAssocID="{370305CE-2263-42BB-BFA9-CCA7DA916D09}" presName="hierChild5" presStyleCnt="0"/>
      <dgm:spPr/>
    </dgm:pt>
    <dgm:pt modelId="{88C97568-F15B-4678-A7E9-AD6051E39E77}" type="pres">
      <dgm:prSet presAssocID="{5E1315D6-D7F3-409D-8444-8CB58028A580}" presName="Name111" presStyleLbl="parChTrans1D4" presStyleIdx="2" presStyleCnt="3"/>
      <dgm:spPr/>
    </dgm:pt>
    <dgm:pt modelId="{64A11B8C-9A95-43BD-8A2E-BD33A5DADAD8}" type="pres">
      <dgm:prSet presAssocID="{7B8E37C2-9446-4A20-9DE3-4BB76484D6E4}" presName="hierRoot3" presStyleCnt="0">
        <dgm:presLayoutVars>
          <dgm:hierBranch val="init"/>
        </dgm:presLayoutVars>
      </dgm:prSet>
      <dgm:spPr/>
    </dgm:pt>
    <dgm:pt modelId="{9D644485-B76B-4A51-9BE5-F590CA5D9377}" type="pres">
      <dgm:prSet presAssocID="{7B8E37C2-9446-4A20-9DE3-4BB76484D6E4}" presName="rootComposite3" presStyleCnt="0"/>
      <dgm:spPr/>
    </dgm:pt>
    <dgm:pt modelId="{7F921EBD-56C9-4EEE-8446-7285DB9E5251}" type="pres">
      <dgm:prSet presAssocID="{7B8E37C2-9446-4A20-9DE3-4BB76484D6E4}" presName="rootText3" presStyleLbl="asst3" presStyleIdx="0" presStyleCnt="1">
        <dgm:presLayoutVars>
          <dgm:chPref val="3"/>
        </dgm:presLayoutVars>
      </dgm:prSet>
      <dgm:spPr/>
    </dgm:pt>
    <dgm:pt modelId="{3B97B411-8C71-4FA9-8624-929DFB2C2F6D}" type="pres">
      <dgm:prSet presAssocID="{7B8E37C2-9446-4A20-9DE3-4BB76484D6E4}" presName="rootConnector3" presStyleLbl="asst3" presStyleIdx="0" presStyleCnt="1"/>
      <dgm:spPr/>
    </dgm:pt>
    <dgm:pt modelId="{F5B2853D-69F8-4211-9468-144C20874FE7}" type="pres">
      <dgm:prSet presAssocID="{7B8E37C2-9446-4A20-9DE3-4BB76484D6E4}" presName="hierChild6" presStyleCnt="0"/>
      <dgm:spPr/>
    </dgm:pt>
    <dgm:pt modelId="{55AC2A20-8F27-42BB-BE11-404A9EEEA67F}" type="pres">
      <dgm:prSet presAssocID="{7B8E37C2-9446-4A20-9DE3-4BB76484D6E4}" presName="hierChild7" presStyleCnt="0"/>
      <dgm:spPr/>
    </dgm:pt>
    <dgm:pt modelId="{92B35951-0488-4477-9658-CE53E11EEF4F}" type="pres">
      <dgm:prSet presAssocID="{EA06498C-7738-4E65-9D85-A1B2AED19420}" presName="hierChild5" presStyleCnt="0"/>
      <dgm:spPr/>
    </dgm:pt>
    <dgm:pt modelId="{49BCBAFE-51A1-477B-9FEB-8BCAE8214D87}" type="pres">
      <dgm:prSet presAssocID="{0FE101FF-7770-46CE-B5D3-9A6DBB1D4EF9}" presName="Name111" presStyleLbl="parChTrans1D3" presStyleIdx="1" presStyleCnt="2"/>
      <dgm:spPr/>
    </dgm:pt>
    <dgm:pt modelId="{5C3655C0-E064-4D29-ABA7-CF4E77A1FF7A}" type="pres">
      <dgm:prSet presAssocID="{CC632A46-DE85-41B2-8826-517822FB8D96}" presName="hierRoot3" presStyleCnt="0">
        <dgm:presLayoutVars>
          <dgm:hierBranch val="init"/>
        </dgm:presLayoutVars>
      </dgm:prSet>
      <dgm:spPr/>
    </dgm:pt>
    <dgm:pt modelId="{3BE9BBD1-E306-4BCE-9AF1-BDD541FDCEEC}" type="pres">
      <dgm:prSet presAssocID="{CC632A46-DE85-41B2-8826-517822FB8D96}" presName="rootComposite3" presStyleCnt="0"/>
      <dgm:spPr/>
    </dgm:pt>
    <dgm:pt modelId="{BD90FC8A-1F64-41D2-BFC2-C10671AB2B4B}" type="pres">
      <dgm:prSet presAssocID="{CC632A46-DE85-41B2-8826-517822FB8D96}" presName="rootText3" presStyleLbl="asst2" presStyleIdx="0" presStyleCnt="1">
        <dgm:presLayoutVars>
          <dgm:chPref val="3"/>
        </dgm:presLayoutVars>
      </dgm:prSet>
      <dgm:spPr/>
    </dgm:pt>
    <dgm:pt modelId="{E108FAFD-3832-4F5F-941C-958712E53237}" type="pres">
      <dgm:prSet presAssocID="{CC632A46-DE85-41B2-8826-517822FB8D96}" presName="rootConnector3" presStyleLbl="asst2" presStyleIdx="0" presStyleCnt="1"/>
      <dgm:spPr/>
    </dgm:pt>
    <dgm:pt modelId="{B97F9BF4-9A08-405F-9DCA-DE49346829C2}" type="pres">
      <dgm:prSet presAssocID="{CC632A46-DE85-41B2-8826-517822FB8D96}" presName="hierChild6" presStyleCnt="0"/>
      <dgm:spPr/>
    </dgm:pt>
    <dgm:pt modelId="{B94A3120-4F73-460D-A333-336CF354CC33}" type="pres">
      <dgm:prSet presAssocID="{CC632A46-DE85-41B2-8826-517822FB8D96}" presName="hierChild7" presStyleCnt="0"/>
      <dgm:spPr/>
    </dgm:pt>
    <dgm:pt modelId="{97A76CF7-593F-4A5A-B3C9-0065CD2C14E7}" type="pres">
      <dgm:prSet presAssocID="{6964A667-995D-4670-BCBD-DA968F7FAB2C}" presName="hierChild3" presStyleCnt="0"/>
      <dgm:spPr/>
    </dgm:pt>
    <dgm:pt modelId="{9D06F842-6B11-4F1F-9BEB-F2FE2CF5F854}" type="pres">
      <dgm:prSet presAssocID="{DE94CDDD-086A-4ABB-B90D-79E50266364A}" presName="Name111" presStyleLbl="parChTrans1D2" presStyleIdx="1" presStyleCnt="2"/>
      <dgm:spPr/>
    </dgm:pt>
    <dgm:pt modelId="{B0156F40-2AF5-4BB1-8097-7EAD62B90BBD}" type="pres">
      <dgm:prSet presAssocID="{C79D88DA-A97E-4966-A281-58A09845241D}" presName="hierRoot3" presStyleCnt="0">
        <dgm:presLayoutVars>
          <dgm:hierBranch val="init"/>
        </dgm:presLayoutVars>
      </dgm:prSet>
      <dgm:spPr/>
    </dgm:pt>
    <dgm:pt modelId="{95AC1523-476B-47DD-BB14-5FD8A5E1D59F}" type="pres">
      <dgm:prSet presAssocID="{C79D88DA-A97E-4966-A281-58A09845241D}" presName="rootComposite3" presStyleCnt="0"/>
      <dgm:spPr/>
    </dgm:pt>
    <dgm:pt modelId="{A8D6CF2D-20C2-4A61-B8C9-002177CF9D9E}" type="pres">
      <dgm:prSet presAssocID="{C79D88DA-A97E-4966-A281-58A09845241D}" presName="rootText3" presStyleLbl="asst1" presStyleIdx="0" presStyleCnt="1">
        <dgm:presLayoutVars>
          <dgm:chPref val="3"/>
        </dgm:presLayoutVars>
      </dgm:prSet>
      <dgm:spPr/>
    </dgm:pt>
    <dgm:pt modelId="{22EC8E5C-3A08-4072-8678-1B01D5242BDB}" type="pres">
      <dgm:prSet presAssocID="{C79D88DA-A97E-4966-A281-58A09845241D}" presName="rootConnector3" presStyleLbl="asst1" presStyleIdx="0" presStyleCnt="1"/>
      <dgm:spPr/>
    </dgm:pt>
    <dgm:pt modelId="{EB336632-E88C-4A5B-BFA3-574D73CBABF0}" type="pres">
      <dgm:prSet presAssocID="{C79D88DA-A97E-4966-A281-58A09845241D}" presName="hierChild6" presStyleCnt="0"/>
      <dgm:spPr/>
    </dgm:pt>
    <dgm:pt modelId="{26F6BE20-6AC1-411C-BDD9-F68CB0628CCA}" type="pres">
      <dgm:prSet presAssocID="{C79D88DA-A97E-4966-A281-58A09845241D}" presName="hierChild7" presStyleCnt="0"/>
      <dgm:spPr/>
    </dgm:pt>
  </dgm:ptLst>
  <dgm:cxnLst>
    <dgm:cxn modelId="{33CF0C04-35B6-4611-9AE2-8AE5151730FB}" type="presOf" srcId="{0FE101FF-7770-46CE-B5D3-9A6DBB1D4EF9}" destId="{49BCBAFE-51A1-477B-9FEB-8BCAE8214D87}" srcOrd="0" destOrd="0" presId="urn:microsoft.com/office/officeart/2005/8/layout/orgChart1"/>
    <dgm:cxn modelId="{A29EB809-BB89-4090-878B-C71E69F00612}" type="presOf" srcId="{FE8A36DC-EB33-42E2-BBBE-E75AB553EA05}" destId="{C210E783-2405-4404-A37A-290C2FD00529}" srcOrd="0" destOrd="0" presId="urn:microsoft.com/office/officeart/2005/8/layout/orgChart1"/>
    <dgm:cxn modelId="{FCD7790F-61D4-4F26-A41F-3690C07AA3E0}" type="presOf" srcId="{5E1315D6-D7F3-409D-8444-8CB58028A580}" destId="{88C97568-F15B-4678-A7E9-AD6051E39E77}" srcOrd="0" destOrd="0" presId="urn:microsoft.com/office/officeart/2005/8/layout/orgChart1"/>
    <dgm:cxn modelId="{9EB5B132-1CD7-4966-9544-A5550305072F}" type="presOf" srcId="{797C0325-DF5B-41C2-B868-7066690978CB}" destId="{28D54038-D166-4327-926D-3BA4D9B65C7C}" srcOrd="0" destOrd="0" presId="urn:microsoft.com/office/officeart/2005/8/layout/orgChart1"/>
    <dgm:cxn modelId="{10BBA334-B306-4022-BE00-BFD41101C88F}" type="presOf" srcId="{CC632A46-DE85-41B2-8826-517822FB8D96}" destId="{E108FAFD-3832-4F5F-941C-958712E53237}" srcOrd="1" destOrd="0" presId="urn:microsoft.com/office/officeart/2005/8/layout/orgChart1"/>
    <dgm:cxn modelId="{B43BD560-C51B-422F-8316-0DE9187F69E6}" type="presOf" srcId="{57787486-A6D3-4652-A112-BAE512CC6AFE}" destId="{A3F10EB3-6D21-4906-B016-0938D144063C}" srcOrd="0" destOrd="0" presId="urn:microsoft.com/office/officeart/2005/8/layout/orgChart1"/>
    <dgm:cxn modelId="{0E1FBE67-33D2-4EF5-ACBA-90092FFC5484}" type="presOf" srcId="{7B8E37C2-9446-4A20-9DE3-4BB76484D6E4}" destId="{3B97B411-8C71-4FA9-8624-929DFB2C2F6D}" srcOrd="1" destOrd="0" presId="urn:microsoft.com/office/officeart/2005/8/layout/orgChart1"/>
    <dgm:cxn modelId="{89D12349-EFAB-4C1B-BC0D-C0ADCA99DB54}" type="presOf" srcId="{373877BA-C4EB-46D4-8211-3B8C2042B193}" destId="{DE2E96FC-50E5-4EC7-9C04-F3E9D8E7AF7E}" srcOrd="0" destOrd="0" presId="urn:microsoft.com/office/officeart/2005/8/layout/orgChart1"/>
    <dgm:cxn modelId="{25DD0B6C-A2C5-402C-ADB1-72E3FF94F5FA}" type="presOf" srcId="{7B8E37C2-9446-4A20-9DE3-4BB76484D6E4}" destId="{7F921EBD-56C9-4EEE-8446-7285DB9E5251}" srcOrd="0" destOrd="0" presId="urn:microsoft.com/office/officeart/2005/8/layout/orgChart1"/>
    <dgm:cxn modelId="{74E9D550-E4F8-4935-96EE-F41331F0CA7B}" type="presOf" srcId="{C79D88DA-A97E-4966-A281-58A09845241D}" destId="{22EC8E5C-3A08-4072-8678-1B01D5242BDB}" srcOrd="1" destOrd="0" presId="urn:microsoft.com/office/officeart/2005/8/layout/orgChart1"/>
    <dgm:cxn modelId="{15207387-1222-4D37-93BD-226E38F8A5F4}" type="presOf" srcId="{C49A0AD1-35D3-4735-99D8-E7A0A4489573}" destId="{0705CA90-D9CC-4BAE-BCDC-FE57E8CA7257}" srcOrd="1" destOrd="0" presId="urn:microsoft.com/office/officeart/2005/8/layout/orgChart1"/>
    <dgm:cxn modelId="{A7870E8C-C37D-4069-89BA-07E8A4AF38EA}" srcId="{6964A667-995D-4670-BCBD-DA968F7FAB2C}" destId="{EA06498C-7738-4E65-9D85-A1B2AED19420}" srcOrd="0" destOrd="0" parTransId="{C8BC6C8D-D45E-466C-8752-D6E2AA1BD967}" sibTransId="{0B1793EE-FD4C-4802-90FD-99363C5A647E}"/>
    <dgm:cxn modelId="{47A92993-6398-4BCA-AEAD-94BF024291D0}" srcId="{797C0325-DF5B-41C2-B868-7066690978CB}" destId="{C49A0AD1-35D3-4735-99D8-E7A0A4489573}" srcOrd="0" destOrd="0" parTransId="{08B9A01B-A316-460A-BEE1-2F4706938853}" sibTransId="{060F4C43-FF3F-49D1-9999-AE2DCC695680}"/>
    <dgm:cxn modelId="{1FB0BC95-5377-4976-9A48-F3ABFC640A1A}" type="presOf" srcId="{6964A667-995D-4670-BCBD-DA968F7FAB2C}" destId="{DD4F6E3B-C585-405A-B71F-B0037FE7E573}" srcOrd="1" destOrd="0" presId="urn:microsoft.com/office/officeart/2005/8/layout/orgChart1"/>
    <dgm:cxn modelId="{A2635699-ED30-4BF5-ACC0-C2F8A67BEC1C}" type="presOf" srcId="{C49A0AD1-35D3-4735-99D8-E7A0A4489573}" destId="{CDC9DC63-5994-4507-B320-E83FC787A0EB}" srcOrd="0" destOrd="0" presId="urn:microsoft.com/office/officeart/2005/8/layout/orgChart1"/>
    <dgm:cxn modelId="{6E999099-C0D8-4D95-9106-D17C423A70CD}" type="presOf" srcId="{797C0325-DF5B-41C2-B868-7066690978CB}" destId="{03ED5DCB-D382-4C11-9F13-3717FA61997D}" srcOrd="1" destOrd="0" presId="urn:microsoft.com/office/officeart/2005/8/layout/orgChart1"/>
    <dgm:cxn modelId="{BC4BA29A-6DB8-42EF-8394-067E503FF824}" type="presOf" srcId="{EA06498C-7738-4E65-9D85-A1B2AED19420}" destId="{EEDD41E4-3A2B-4D66-AF2B-353835F41C59}" srcOrd="0" destOrd="0" presId="urn:microsoft.com/office/officeart/2005/8/layout/orgChart1"/>
    <dgm:cxn modelId="{773C9AAD-B7B0-477F-A757-EE3C532E2115}" srcId="{6964A667-995D-4670-BCBD-DA968F7FAB2C}" destId="{C79D88DA-A97E-4966-A281-58A09845241D}" srcOrd="1" destOrd="0" parTransId="{DE94CDDD-086A-4ABB-B90D-79E50266364A}" sibTransId="{C7458BBA-B941-427B-95B6-538580AB9E96}"/>
    <dgm:cxn modelId="{CE779AB2-7B2E-49F8-AB24-6B07F5C0E573}" srcId="{EA06498C-7738-4E65-9D85-A1B2AED19420}" destId="{370305CE-2263-42BB-BFA9-CCA7DA916D09}" srcOrd="0" destOrd="0" parTransId="{373877BA-C4EB-46D4-8211-3B8C2042B193}" sibTransId="{CCC5710C-4138-4658-B338-BEC64FDBB712}"/>
    <dgm:cxn modelId="{90C444B8-EB8C-45F6-9414-16B9FA230B6E}" type="presOf" srcId="{370305CE-2263-42BB-BFA9-CCA7DA916D09}" destId="{012480ED-0C3F-4477-A723-618900C6F069}" srcOrd="1" destOrd="0" presId="urn:microsoft.com/office/officeart/2005/8/layout/orgChart1"/>
    <dgm:cxn modelId="{1D9FE4B8-74B2-422A-884E-577349B28FFD}" type="presOf" srcId="{EA06498C-7738-4E65-9D85-A1B2AED19420}" destId="{4DBCAD54-D882-4B77-8FCE-0F1F220EA90B}" srcOrd="1" destOrd="0" presId="urn:microsoft.com/office/officeart/2005/8/layout/orgChart1"/>
    <dgm:cxn modelId="{97D0A4C0-A2AD-4629-892C-51DD5B762B44}" type="presOf" srcId="{370305CE-2263-42BB-BFA9-CCA7DA916D09}" destId="{FDED69CD-52D3-40F4-803D-809792BEBF31}" srcOrd="0" destOrd="0" presId="urn:microsoft.com/office/officeart/2005/8/layout/orgChart1"/>
    <dgm:cxn modelId="{2B2FFDC2-F09C-4665-8B0A-B21389DFC659}" type="presOf" srcId="{C79D88DA-A97E-4966-A281-58A09845241D}" destId="{A8D6CF2D-20C2-4A61-B8C9-002177CF9D9E}" srcOrd="0" destOrd="0" presId="urn:microsoft.com/office/officeart/2005/8/layout/orgChart1"/>
    <dgm:cxn modelId="{B3A6BDC6-21B9-4F69-B229-F8255D6692AC}" srcId="{370305CE-2263-42BB-BFA9-CCA7DA916D09}" destId="{7B8E37C2-9446-4A20-9DE3-4BB76484D6E4}" srcOrd="1" destOrd="0" parTransId="{5E1315D6-D7F3-409D-8444-8CB58028A580}" sibTransId="{101779AC-778B-4434-847F-9D6D0CE4F043}"/>
    <dgm:cxn modelId="{359BB3C8-1B54-4B29-8997-34008A1B6E73}" srcId="{EA06498C-7738-4E65-9D85-A1B2AED19420}" destId="{CC632A46-DE85-41B2-8826-517822FB8D96}" srcOrd="1" destOrd="0" parTransId="{0FE101FF-7770-46CE-B5D3-9A6DBB1D4EF9}" sibTransId="{291BBF0B-9581-43A5-A0CC-3DD9741F8B00}"/>
    <dgm:cxn modelId="{9E3248CC-EACD-4BDF-B792-A6D317A9B0D3}" type="presOf" srcId="{6964A667-995D-4670-BCBD-DA968F7FAB2C}" destId="{F77A6491-8337-43FF-8ACE-5FFD87F7D5AB}" srcOrd="0" destOrd="0" presId="urn:microsoft.com/office/officeart/2005/8/layout/orgChart1"/>
    <dgm:cxn modelId="{CE5493D7-FE83-4F51-A150-8E1401ABE239}" type="presOf" srcId="{08B9A01B-A316-460A-BEE1-2F4706938853}" destId="{14258B98-531C-416B-93FC-ED69C86C2651}" srcOrd="0" destOrd="0" presId="urn:microsoft.com/office/officeart/2005/8/layout/orgChart1"/>
    <dgm:cxn modelId="{DF2BADE1-2A42-4857-9018-EF9E67F2E091}" srcId="{57787486-A6D3-4652-A112-BAE512CC6AFE}" destId="{6964A667-995D-4670-BCBD-DA968F7FAB2C}" srcOrd="0" destOrd="0" parTransId="{467FD066-09A8-411C-949B-991EFEDEE7F3}" sibTransId="{3C956645-3874-4CC6-8763-6F2D76C15866}"/>
    <dgm:cxn modelId="{C2B741E8-1930-4F58-9F0A-9DF91800A53D}" type="presOf" srcId="{C8BC6C8D-D45E-466C-8752-D6E2AA1BD967}" destId="{27D1A04C-051F-428C-AD1E-966555C8C7B9}" srcOrd="0" destOrd="0" presId="urn:microsoft.com/office/officeart/2005/8/layout/orgChart1"/>
    <dgm:cxn modelId="{4EA9D9E8-E271-4125-8E13-52C36F3784FD}" type="presOf" srcId="{DE94CDDD-086A-4ABB-B90D-79E50266364A}" destId="{9D06F842-6B11-4F1F-9BEB-F2FE2CF5F854}" srcOrd="0" destOrd="0" presId="urn:microsoft.com/office/officeart/2005/8/layout/orgChart1"/>
    <dgm:cxn modelId="{2967E8EA-091F-4A62-ADBB-E0DAFE873604}" srcId="{370305CE-2263-42BB-BFA9-CCA7DA916D09}" destId="{797C0325-DF5B-41C2-B868-7066690978CB}" srcOrd="0" destOrd="0" parTransId="{FE8A36DC-EB33-42E2-BBBE-E75AB553EA05}" sibTransId="{C0F9121A-8670-4376-A4F1-C78BCFBF8E48}"/>
    <dgm:cxn modelId="{A7E4E6F5-0319-4E19-9F2D-9822088110F7}" type="presOf" srcId="{CC632A46-DE85-41B2-8826-517822FB8D96}" destId="{BD90FC8A-1F64-41D2-BFC2-C10671AB2B4B}" srcOrd="0" destOrd="0" presId="urn:microsoft.com/office/officeart/2005/8/layout/orgChart1"/>
    <dgm:cxn modelId="{47D796D0-F633-4F2B-A38F-4927474ECA7F}" type="presParOf" srcId="{A3F10EB3-6D21-4906-B016-0938D144063C}" destId="{E9960FB1-1481-447D-9E93-0735B967D950}" srcOrd="0" destOrd="0" presId="urn:microsoft.com/office/officeart/2005/8/layout/orgChart1"/>
    <dgm:cxn modelId="{2BABF7D5-9D28-41F6-BBDD-6DC31A52D06E}" type="presParOf" srcId="{E9960FB1-1481-447D-9E93-0735B967D950}" destId="{76A3D898-D48E-45A3-A72C-EFF4380E98A1}" srcOrd="0" destOrd="0" presId="urn:microsoft.com/office/officeart/2005/8/layout/orgChart1"/>
    <dgm:cxn modelId="{B9A688AC-CA28-4E51-BF6C-66F7544F42D5}" type="presParOf" srcId="{76A3D898-D48E-45A3-A72C-EFF4380E98A1}" destId="{F77A6491-8337-43FF-8ACE-5FFD87F7D5AB}" srcOrd="0" destOrd="0" presId="urn:microsoft.com/office/officeart/2005/8/layout/orgChart1"/>
    <dgm:cxn modelId="{E4B1AD17-168F-4BCA-A71B-02E7E867AA81}" type="presParOf" srcId="{76A3D898-D48E-45A3-A72C-EFF4380E98A1}" destId="{DD4F6E3B-C585-405A-B71F-B0037FE7E573}" srcOrd="1" destOrd="0" presId="urn:microsoft.com/office/officeart/2005/8/layout/orgChart1"/>
    <dgm:cxn modelId="{B41FC77B-5400-4E94-A2B2-314FB2D85782}" type="presParOf" srcId="{E9960FB1-1481-447D-9E93-0735B967D950}" destId="{FCD974BF-D36D-45F3-954E-365BAB583506}" srcOrd="1" destOrd="0" presId="urn:microsoft.com/office/officeart/2005/8/layout/orgChart1"/>
    <dgm:cxn modelId="{55488A4C-581C-43E0-A4F1-53BA0BCFFB20}" type="presParOf" srcId="{FCD974BF-D36D-45F3-954E-365BAB583506}" destId="{27D1A04C-051F-428C-AD1E-966555C8C7B9}" srcOrd="0" destOrd="0" presId="urn:microsoft.com/office/officeart/2005/8/layout/orgChart1"/>
    <dgm:cxn modelId="{38158FE1-64B6-4417-9493-90BD65176F42}" type="presParOf" srcId="{FCD974BF-D36D-45F3-954E-365BAB583506}" destId="{DDCB2653-B964-4B77-9433-5237B183B138}" srcOrd="1" destOrd="0" presId="urn:microsoft.com/office/officeart/2005/8/layout/orgChart1"/>
    <dgm:cxn modelId="{C10157FB-1C2C-4073-BC23-183EEBB8BEF9}" type="presParOf" srcId="{DDCB2653-B964-4B77-9433-5237B183B138}" destId="{A5AB0146-230D-4671-B610-CD760CBD3671}" srcOrd="0" destOrd="0" presId="urn:microsoft.com/office/officeart/2005/8/layout/orgChart1"/>
    <dgm:cxn modelId="{00CB4D5C-AE65-459B-94ED-7D48F1511AEC}" type="presParOf" srcId="{A5AB0146-230D-4671-B610-CD760CBD3671}" destId="{EEDD41E4-3A2B-4D66-AF2B-353835F41C59}" srcOrd="0" destOrd="0" presId="urn:microsoft.com/office/officeart/2005/8/layout/orgChart1"/>
    <dgm:cxn modelId="{F95EEF5C-875D-4EB2-8415-EB097452901A}" type="presParOf" srcId="{A5AB0146-230D-4671-B610-CD760CBD3671}" destId="{4DBCAD54-D882-4B77-8FCE-0F1F220EA90B}" srcOrd="1" destOrd="0" presId="urn:microsoft.com/office/officeart/2005/8/layout/orgChart1"/>
    <dgm:cxn modelId="{6336E87F-1C79-4A0B-9490-CD6D37501BB9}" type="presParOf" srcId="{DDCB2653-B964-4B77-9433-5237B183B138}" destId="{D0573568-15D3-4C06-A66F-66A2F2473988}" srcOrd="1" destOrd="0" presId="urn:microsoft.com/office/officeart/2005/8/layout/orgChart1"/>
    <dgm:cxn modelId="{6FD4528E-95A1-47E0-AC52-84AEB8BEC948}" type="presParOf" srcId="{D0573568-15D3-4C06-A66F-66A2F2473988}" destId="{DE2E96FC-50E5-4EC7-9C04-F3E9D8E7AF7E}" srcOrd="0" destOrd="0" presId="urn:microsoft.com/office/officeart/2005/8/layout/orgChart1"/>
    <dgm:cxn modelId="{BF91B3A4-9BD6-4018-9AE2-5D0124AE93FE}" type="presParOf" srcId="{D0573568-15D3-4C06-A66F-66A2F2473988}" destId="{BA9DD374-9BB5-4C25-A577-53600A1D0F7D}" srcOrd="1" destOrd="0" presId="urn:microsoft.com/office/officeart/2005/8/layout/orgChart1"/>
    <dgm:cxn modelId="{59FA04B7-E2CA-4FE3-95A9-B902BFA89D99}" type="presParOf" srcId="{BA9DD374-9BB5-4C25-A577-53600A1D0F7D}" destId="{A4161597-66D5-4048-9C87-481EBE2CEB28}" srcOrd="0" destOrd="0" presId="urn:microsoft.com/office/officeart/2005/8/layout/orgChart1"/>
    <dgm:cxn modelId="{15508BC2-07F9-4483-B6E5-0B1F91C245B6}" type="presParOf" srcId="{A4161597-66D5-4048-9C87-481EBE2CEB28}" destId="{FDED69CD-52D3-40F4-803D-809792BEBF31}" srcOrd="0" destOrd="0" presId="urn:microsoft.com/office/officeart/2005/8/layout/orgChart1"/>
    <dgm:cxn modelId="{5F359CB8-F8C4-44D3-BAA7-C3C78BB0CDFF}" type="presParOf" srcId="{A4161597-66D5-4048-9C87-481EBE2CEB28}" destId="{012480ED-0C3F-4477-A723-618900C6F069}" srcOrd="1" destOrd="0" presId="urn:microsoft.com/office/officeart/2005/8/layout/orgChart1"/>
    <dgm:cxn modelId="{8B50D900-2923-4639-BA4F-22D76F7A05C2}" type="presParOf" srcId="{BA9DD374-9BB5-4C25-A577-53600A1D0F7D}" destId="{5A6C5FC8-9924-43AC-AE1D-4B578C1262C1}" srcOrd="1" destOrd="0" presId="urn:microsoft.com/office/officeart/2005/8/layout/orgChart1"/>
    <dgm:cxn modelId="{1AA565E1-AB37-4241-9F6C-0267365ED17E}" type="presParOf" srcId="{5A6C5FC8-9924-43AC-AE1D-4B578C1262C1}" destId="{C210E783-2405-4404-A37A-290C2FD00529}" srcOrd="0" destOrd="0" presId="urn:microsoft.com/office/officeart/2005/8/layout/orgChart1"/>
    <dgm:cxn modelId="{D6D2E33B-C506-4CA3-B067-3CD14659E6EA}" type="presParOf" srcId="{5A6C5FC8-9924-43AC-AE1D-4B578C1262C1}" destId="{00CF82E7-3EC6-40CA-940F-47A673C49F15}" srcOrd="1" destOrd="0" presId="urn:microsoft.com/office/officeart/2005/8/layout/orgChart1"/>
    <dgm:cxn modelId="{D294147B-1DD1-4F6E-B4D0-2EC0BB619079}" type="presParOf" srcId="{00CF82E7-3EC6-40CA-940F-47A673C49F15}" destId="{C7BBFF0B-4CC1-4688-88FB-700823DB6809}" srcOrd="0" destOrd="0" presId="urn:microsoft.com/office/officeart/2005/8/layout/orgChart1"/>
    <dgm:cxn modelId="{7E35C4E3-726C-4736-AF82-7D64F9540551}" type="presParOf" srcId="{C7BBFF0B-4CC1-4688-88FB-700823DB6809}" destId="{28D54038-D166-4327-926D-3BA4D9B65C7C}" srcOrd="0" destOrd="0" presId="urn:microsoft.com/office/officeart/2005/8/layout/orgChart1"/>
    <dgm:cxn modelId="{DC0141C2-5EEE-44E0-AAB1-7C89B5D47BF8}" type="presParOf" srcId="{C7BBFF0B-4CC1-4688-88FB-700823DB6809}" destId="{03ED5DCB-D382-4C11-9F13-3717FA61997D}" srcOrd="1" destOrd="0" presId="urn:microsoft.com/office/officeart/2005/8/layout/orgChart1"/>
    <dgm:cxn modelId="{A6B3A9A9-25FF-444E-BD6B-C9642BA8D0C6}" type="presParOf" srcId="{00CF82E7-3EC6-40CA-940F-47A673C49F15}" destId="{73824A0C-3776-44A0-8B23-6F52EEED5243}" srcOrd="1" destOrd="0" presId="urn:microsoft.com/office/officeart/2005/8/layout/orgChart1"/>
    <dgm:cxn modelId="{BCD5D7B1-5EC2-415C-ABBD-E47CAB3DD406}" type="presParOf" srcId="{73824A0C-3776-44A0-8B23-6F52EEED5243}" destId="{14258B98-531C-416B-93FC-ED69C86C2651}" srcOrd="0" destOrd="0" presId="urn:microsoft.com/office/officeart/2005/8/layout/orgChart1"/>
    <dgm:cxn modelId="{CBA70775-962B-40ED-B807-9B5126DB5139}" type="presParOf" srcId="{73824A0C-3776-44A0-8B23-6F52EEED5243}" destId="{95F4782C-E8F0-4122-9730-057B922698CE}" srcOrd="1" destOrd="0" presId="urn:microsoft.com/office/officeart/2005/8/layout/orgChart1"/>
    <dgm:cxn modelId="{30FFE30B-BF09-4E71-B292-C7E9540C8F2C}" type="presParOf" srcId="{95F4782C-E8F0-4122-9730-057B922698CE}" destId="{8082D579-FA9A-4745-915C-9C8438E87F49}" srcOrd="0" destOrd="0" presId="urn:microsoft.com/office/officeart/2005/8/layout/orgChart1"/>
    <dgm:cxn modelId="{3B462166-6E92-49CB-9174-E67E3B946622}" type="presParOf" srcId="{8082D579-FA9A-4745-915C-9C8438E87F49}" destId="{CDC9DC63-5994-4507-B320-E83FC787A0EB}" srcOrd="0" destOrd="0" presId="urn:microsoft.com/office/officeart/2005/8/layout/orgChart1"/>
    <dgm:cxn modelId="{8EA81ADA-2784-4453-AE04-F0068E5F55B1}" type="presParOf" srcId="{8082D579-FA9A-4745-915C-9C8438E87F49}" destId="{0705CA90-D9CC-4BAE-BCDC-FE57E8CA7257}" srcOrd="1" destOrd="0" presId="urn:microsoft.com/office/officeart/2005/8/layout/orgChart1"/>
    <dgm:cxn modelId="{E08FE9FB-BAF2-46C7-BBD7-462A32353CEB}" type="presParOf" srcId="{95F4782C-E8F0-4122-9730-057B922698CE}" destId="{4B006400-CB22-4F58-818E-971252A21EFE}" srcOrd="1" destOrd="0" presId="urn:microsoft.com/office/officeart/2005/8/layout/orgChart1"/>
    <dgm:cxn modelId="{CFCC8138-2D1D-4C92-9D60-A72F97805613}" type="presParOf" srcId="{95F4782C-E8F0-4122-9730-057B922698CE}" destId="{1887A508-DAB3-45B8-935A-50BAC9FBCD93}" srcOrd="2" destOrd="0" presId="urn:microsoft.com/office/officeart/2005/8/layout/orgChart1"/>
    <dgm:cxn modelId="{75AAB6E7-A418-4BA2-A3D2-E1E56AE0C1F4}" type="presParOf" srcId="{00CF82E7-3EC6-40CA-940F-47A673C49F15}" destId="{B384B6F0-2490-4FD4-A3E8-D199393AADD3}" srcOrd="2" destOrd="0" presId="urn:microsoft.com/office/officeart/2005/8/layout/orgChart1"/>
    <dgm:cxn modelId="{2B7C2E0D-DA94-43F0-BAC5-519C7F474D3C}" type="presParOf" srcId="{BA9DD374-9BB5-4C25-A577-53600A1D0F7D}" destId="{D49A016B-8E28-4E03-BDD4-A89D7BF2EEE5}" srcOrd="2" destOrd="0" presId="urn:microsoft.com/office/officeart/2005/8/layout/orgChart1"/>
    <dgm:cxn modelId="{367BD4D7-11E1-4C9B-B6BA-0AE8D301CC25}" type="presParOf" srcId="{D49A016B-8E28-4E03-BDD4-A89D7BF2EEE5}" destId="{88C97568-F15B-4678-A7E9-AD6051E39E77}" srcOrd="0" destOrd="0" presId="urn:microsoft.com/office/officeart/2005/8/layout/orgChart1"/>
    <dgm:cxn modelId="{2DDF3896-9E79-4F64-983A-761C16068145}" type="presParOf" srcId="{D49A016B-8E28-4E03-BDD4-A89D7BF2EEE5}" destId="{64A11B8C-9A95-43BD-8A2E-BD33A5DADAD8}" srcOrd="1" destOrd="0" presId="urn:microsoft.com/office/officeart/2005/8/layout/orgChart1"/>
    <dgm:cxn modelId="{4E7DE02A-9106-4393-A1FA-83CF349C7D6D}" type="presParOf" srcId="{64A11B8C-9A95-43BD-8A2E-BD33A5DADAD8}" destId="{9D644485-B76B-4A51-9BE5-F590CA5D9377}" srcOrd="0" destOrd="0" presId="urn:microsoft.com/office/officeart/2005/8/layout/orgChart1"/>
    <dgm:cxn modelId="{DE0BD64A-331B-4389-9DB2-2927BCFEA9F6}" type="presParOf" srcId="{9D644485-B76B-4A51-9BE5-F590CA5D9377}" destId="{7F921EBD-56C9-4EEE-8446-7285DB9E5251}" srcOrd="0" destOrd="0" presId="urn:microsoft.com/office/officeart/2005/8/layout/orgChart1"/>
    <dgm:cxn modelId="{62125268-8BE3-40E1-AF99-BCFE06FEE77A}" type="presParOf" srcId="{9D644485-B76B-4A51-9BE5-F590CA5D9377}" destId="{3B97B411-8C71-4FA9-8624-929DFB2C2F6D}" srcOrd="1" destOrd="0" presId="urn:microsoft.com/office/officeart/2005/8/layout/orgChart1"/>
    <dgm:cxn modelId="{ED8D645C-C1AE-4300-9EBC-7D14B7C4E693}" type="presParOf" srcId="{64A11B8C-9A95-43BD-8A2E-BD33A5DADAD8}" destId="{F5B2853D-69F8-4211-9468-144C20874FE7}" srcOrd="1" destOrd="0" presId="urn:microsoft.com/office/officeart/2005/8/layout/orgChart1"/>
    <dgm:cxn modelId="{CACBBB72-256B-4D19-9265-64496027BBA6}" type="presParOf" srcId="{64A11B8C-9A95-43BD-8A2E-BD33A5DADAD8}" destId="{55AC2A20-8F27-42BB-BE11-404A9EEEA67F}" srcOrd="2" destOrd="0" presId="urn:microsoft.com/office/officeart/2005/8/layout/orgChart1"/>
    <dgm:cxn modelId="{63F8D9FB-C3C5-4375-9DE0-2306BA84C629}" type="presParOf" srcId="{DDCB2653-B964-4B77-9433-5237B183B138}" destId="{92B35951-0488-4477-9658-CE53E11EEF4F}" srcOrd="2" destOrd="0" presId="urn:microsoft.com/office/officeart/2005/8/layout/orgChart1"/>
    <dgm:cxn modelId="{E8DA83AE-3CCD-4B0B-900E-F964DA0DEF9B}" type="presParOf" srcId="{92B35951-0488-4477-9658-CE53E11EEF4F}" destId="{49BCBAFE-51A1-477B-9FEB-8BCAE8214D87}" srcOrd="0" destOrd="0" presId="urn:microsoft.com/office/officeart/2005/8/layout/orgChart1"/>
    <dgm:cxn modelId="{398DB917-1509-4BBD-917F-FD760248E462}" type="presParOf" srcId="{92B35951-0488-4477-9658-CE53E11EEF4F}" destId="{5C3655C0-E064-4D29-ABA7-CF4E77A1FF7A}" srcOrd="1" destOrd="0" presId="urn:microsoft.com/office/officeart/2005/8/layout/orgChart1"/>
    <dgm:cxn modelId="{112DCD23-0FB3-492B-BE08-11C943C58E75}" type="presParOf" srcId="{5C3655C0-E064-4D29-ABA7-CF4E77A1FF7A}" destId="{3BE9BBD1-E306-4BCE-9AF1-BDD541FDCEEC}" srcOrd="0" destOrd="0" presId="urn:microsoft.com/office/officeart/2005/8/layout/orgChart1"/>
    <dgm:cxn modelId="{267D8B68-C884-4211-87A0-004FE81BAD55}" type="presParOf" srcId="{3BE9BBD1-E306-4BCE-9AF1-BDD541FDCEEC}" destId="{BD90FC8A-1F64-41D2-BFC2-C10671AB2B4B}" srcOrd="0" destOrd="0" presId="urn:microsoft.com/office/officeart/2005/8/layout/orgChart1"/>
    <dgm:cxn modelId="{1D90AC6C-9BEA-48CE-BC65-D70B5B0BB52D}" type="presParOf" srcId="{3BE9BBD1-E306-4BCE-9AF1-BDD541FDCEEC}" destId="{E108FAFD-3832-4F5F-941C-958712E53237}" srcOrd="1" destOrd="0" presId="urn:microsoft.com/office/officeart/2005/8/layout/orgChart1"/>
    <dgm:cxn modelId="{BC65C8E0-418C-48A1-BDFA-79BAA10E4B9C}" type="presParOf" srcId="{5C3655C0-E064-4D29-ABA7-CF4E77A1FF7A}" destId="{B97F9BF4-9A08-405F-9DCA-DE49346829C2}" srcOrd="1" destOrd="0" presId="urn:microsoft.com/office/officeart/2005/8/layout/orgChart1"/>
    <dgm:cxn modelId="{4DA7693F-F656-4D42-9058-602E0687412E}" type="presParOf" srcId="{5C3655C0-E064-4D29-ABA7-CF4E77A1FF7A}" destId="{B94A3120-4F73-460D-A333-336CF354CC33}" srcOrd="2" destOrd="0" presId="urn:microsoft.com/office/officeart/2005/8/layout/orgChart1"/>
    <dgm:cxn modelId="{8301DE63-CE3F-43D3-B6C0-FA1542EE6DE8}" type="presParOf" srcId="{E9960FB1-1481-447D-9E93-0735B967D950}" destId="{97A76CF7-593F-4A5A-B3C9-0065CD2C14E7}" srcOrd="2" destOrd="0" presId="urn:microsoft.com/office/officeart/2005/8/layout/orgChart1"/>
    <dgm:cxn modelId="{02FA2834-6606-4E13-B4FF-550029F5C375}" type="presParOf" srcId="{97A76CF7-593F-4A5A-B3C9-0065CD2C14E7}" destId="{9D06F842-6B11-4F1F-9BEB-F2FE2CF5F854}" srcOrd="0" destOrd="0" presId="urn:microsoft.com/office/officeart/2005/8/layout/orgChart1"/>
    <dgm:cxn modelId="{0FA5E06C-9536-4E45-AFCF-9BE046B9B434}" type="presParOf" srcId="{97A76CF7-593F-4A5A-B3C9-0065CD2C14E7}" destId="{B0156F40-2AF5-4BB1-8097-7EAD62B90BBD}" srcOrd="1" destOrd="0" presId="urn:microsoft.com/office/officeart/2005/8/layout/orgChart1"/>
    <dgm:cxn modelId="{432242CB-CBD5-41EA-9C5C-2A911D4607BA}" type="presParOf" srcId="{B0156F40-2AF5-4BB1-8097-7EAD62B90BBD}" destId="{95AC1523-476B-47DD-BB14-5FD8A5E1D59F}" srcOrd="0" destOrd="0" presId="urn:microsoft.com/office/officeart/2005/8/layout/orgChart1"/>
    <dgm:cxn modelId="{55DEB14B-BF52-4A61-A56D-CE84DA748B7A}" type="presParOf" srcId="{95AC1523-476B-47DD-BB14-5FD8A5E1D59F}" destId="{A8D6CF2D-20C2-4A61-B8C9-002177CF9D9E}" srcOrd="0" destOrd="0" presId="urn:microsoft.com/office/officeart/2005/8/layout/orgChart1"/>
    <dgm:cxn modelId="{22580ACC-BDB5-44E2-8237-81FC7CFE5082}" type="presParOf" srcId="{95AC1523-476B-47DD-BB14-5FD8A5E1D59F}" destId="{22EC8E5C-3A08-4072-8678-1B01D5242BDB}" srcOrd="1" destOrd="0" presId="urn:microsoft.com/office/officeart/2005/8/layout/orgChart1"/>
    <dgm:cxn modelId="{51F72054-704D-4905-AFEC-FA2A24989524}" type="presParOf" srcId="{B0156F40-2AF5-4BB1-8097-7EAD62B90BBD}" destId="{EB336632-E88C-4A5B-BFA3-574D73CBABF0}" srcOrd="1" destOrd="0" presId="urn:microsoft.com/office/officeart/2005/8/layout/orgChart1"/>
    <dgm:cxn modelId="{AC5A8C3E-86B2-4D0A-B695-6DD54C8BE9D0}" type="presParOf" srcId="{B0156F40-2AF5-4BB1-8097-7EAD62B90BBD}" destId="{26F6BE20-6AC1-411C-BDD9-F68CB0628CC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787486-A6D3-4652-A112-BAE512CC6A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964A667-995D-4670-BCBD-DA968F7FAB2C}">
      <dgm:prSet phldrT="[Text]"/>
      <dgm:spPr>
        <a:xfrm>
          <a:off x="2808614" y="1863"/>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MEMS Microphone Design</a:t>
          </a:r>
        </a:p>
      </dgm:t>
    </dgm:pt>
    <dgm:pt modelId="{467FD066-09A8-411C-949B-991EFEDEE7F3}" type="parTrans" cxnId="{DF2BADE1-2A42-4857-9018-EF9E67F2E091}">
      <dgm:prSet/>
      <dgm:spPr/>
      <dgm:t>
        <a:bodyPr/>
        <a:lstStyle/>
        <a:p>
          <a:endParaRPr lang="en-GB"/>
        </a:p>
      </dgm:t>
    </dgm:pt>
    <dgm:pt modelId="{3C956645-3874-4CC6-8763-6F2D76C15866}" type="sibTrans" cxnId="{DF2BADE1-2A42-4857-9018-EF9E67F2E091}">
      <dgm:prSet/>
      <dgm:spPr/>
      <dgm:t>
        <a:bodyPr/>
        <a:lstStyle/>
        <a:p>
          <a:endParaRPr lang="en-GB"/>
        </a:p>
      </dgm:t>
    </dgm:pt>
    <dgm:pt modelId="{EA06498C-7738-4E65-9D85-A1B2AED19420}">
      <dgm:prSet phldrT="[Text]"/>
      <dgm:spPr>
        <a:xfrm>
          <a:off x="2808614" y="1055901"/>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Nonlinear Fringe fields</a:t>
          </a:r>
        </a:p>
      </dgm:t>
    </dgm:pt>
    <dgm:pt modelId="{C8BC6C8D-D45E-466C-8752-D6E2AA1BD967}" type="parTrans" cxnId="{A7870E8C-C37D-4069-89BA-07E8A4AF38EA}">
      <dgm:prSet/>
      <dgm:spPr>
        <a:xfrm>
          <a:off x="3134034" y="373003"/>
          <a:ext cx="91440" cy="682897"/>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0B1793EE-FD4C-4802-90FD-99363C5A647E}" type="sibTrans" cxnId="{A7870E8C-C37D-4069-89BA-07E8A4AF38EA}">
      <dgm:prSet/>
      <dgm:spPr/>
      <dgm:t>
        <a:bodyPr/>
        <a:lstStyle/>
        <a:p>
          <a:endParaRPr lang="en-GB"/>
        </a:p>
      </dgm:t>
    </dgm:pt>
    <dgm:pt modelId="{C79D88DA-A97E-4966-A281-58A09845241D}" type="asst">
      <dgm:prSet/>
      <dgm:spPr>
        <a:xfrm>
          <a:off x="2359535" y="528882"/>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nl-NL" dirty="0" err="1">
              <a:solidFill>
                <a:srgbClr val="FFFFFF"/>
              </a:solidFill>
              <a:latin typeface="Helvetica"/>
              <a:ea typeface="+mn-ea"/>
              <a:cs typeface="Helvetica"/>
            </a:rPr>
            <a:t>SiN</a:t>
          </a:r>
          <a:r>
            <a:rPr lang="nl-NL" dirty="0">
              <a:solidFill>
                <a:srgbClr val="FFFFFF"/>
              </a:solidFill>
              <a:latin typeface="Helvetica"/>
              <a:ea typeface="+mn-ea"/>
              <a:cs typeface="Helvetica"/>
            </a:rPr>
            <a:t> Charge Trapping</a:t>
          </a:r>
          <a:endParaRPr lang="en-GB" dirty="0">
            <a:solidFill>
              <a:srgbClr val="FFFFFF"/>
            </a:solidFill>
            <a:latin typeface="Helvetica"/>
            <a:ea typeface="+mn-ea"/>
            <a:cs typeface="Helvetica"/>
          </a:endParaRPr>
        </a:p>
      </dgm:t>
    </dgm:pt>
    <dgm:pt modelId="{DE94CDDD-086A-4ABB-B90D-79E50266364A}" type="parTrans" cxnId="{773C9AAD-B7B0-477F-A757-EE3C532E2115}">
      <dgm:prSet/>
      <dgm:spPr>
        <a:xfrm>
          <a:off x="3056095" y="373003"/>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C7458BBA-B941-427B-95B6-538580AB9E96}" type="sibTrans" cxnId="{773C9AAD-B7B0-477F-A757-EE3C532E2115}">
      <dgm:prSet/>
      <dgm:spPr/>
      <dgm:t>
        <a:bodyPr/>
        <a:lstStyle/>
        <a:p>
          <a:endParaRPr lang="en-GB"/>
        </a:p>
      </dgm:t>
    </dgm:pt>
    <dgm:pt modelId="{370305CE-2263-42BB-BFA9-CCA7DA916D09}">
      <dgm:prSet/>
      <dgm:spPr>
        <a:xfrm>
          <a:off x="2808614" y="2109939"/>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E-Field Redistribution </a:t>
          </a:r>
        </a:p>
      </dgm:t>
    </dgm:pt>
    <dgm:pt modelId="{373877BA-C4EB-46D4-8211-3B8C2042B193}" type="parTrans" cxnId="{CE779AB2-7B2E-49F8-AB24-6B07F5C0E573}">
      <dgm:prSet/>
      <dgm:spPr>
        <a:xfrm>
          <a:off x="3134034" y="1427041"/>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CC5710C-4138-4658-B338-BEC64FDBB712}" type="sibTrans" cxnId="{CE779AB2-7B2E-49F8-AB24-6B07F5C0E573}">
      <dgm:prSet/>
      <dgm:spPr/>
      <dgm:t>
        <a:bodyPr/>
        <a:lstStyle/>
        <a:p>
          <a:endParaRPr lang="en-GB"/>
        </a:p>
      </dgm:t>
    </dgm:pt>
    <dgm:pt modelId="{797C0325-DF5B-41C2-B868-7066690978CB}">
      <dgm:prSet/>
      <dgm:spPr>
        <a:xfrm>
          <a:off x="2808614" y="3163977"/>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nm level Creep</a:t>
          </a:r>
        </a:p>
      </dgm:t>
    </dgm:pt>
    <dgm:pt modelId="{FE8A36DC-EB33-42E2-BBBE-E75AB553EA05}" type="parTrans" cxnId="{2967E8EA-091F-4A62-ADBB-E0DAFE873604}">
      <dgm:prSet/>
      <dgm:spPr>
        <a:xfrm>
          <a:off x="3134034" y="2481079"/>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0F9121A-8670-4376-A4F1-C78BCFBF8E48}" type="sibTrans" cxnId="{2967E8EA-091F-4A62-ADBB-E0DAFE873604}">
      <dgm:prSet/>
      <dgm:spPr/>
      <dgm:t>
        <a:bodyPr/>
        <a:lstStyle/>
        <a:p>
          <a:endParaRPr lang="en-GB"/>
        </a:p>
      </dgm:t>
    </dgm:pt>
    <dgm:pt modelId="{C49A0AD1-35D3-4735-99D8-E7A0A4489573}">
      <dgm:prSet/>
      <dgm:spPr>
        <a:xfrm>
          <a:off x="2994184" y="3690996"/>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nl-NL" dirty="0" err="1">
              <a:solidFill>
                <a:srgbClr val="FFFFFF"/>
              </a:solidFill>
              <a:latin typeface="Helvetica"/>
              <a:ea typeface="+mn-ea"/>
              <a:cs typeface="Helvetica"/>
            </a:rPr>
            <a:t>Microphone</a:t>
          </a:r>
          <a:br>
            <a:rPr lang="nl-NL" dirty="0">
              <a:solidFill>
                <a:srgbClr val="FFFFFF"/>
              </a:solidFill>
              <a:latin typeface="Helvetica"/>
              <a:ea typeface="+mn-ea"/>
              <a:cs typeface="Helvetica"/>
            </a:rPr>
          </a:br>
          <a:r>
            <a:rPr lang="nl-NL" dirty="0" err="1">
              <a:solidFill>
                <a:srgbClr val="FFFFFF"/>
              </a:solidFill>
              <a:latin typeface="Helvetica"/>
              <a:ea typeface="+mn-ea"/>
              <a:cs typeface="Helvetica"/>
            </a:rPr>
            <a:t>Sensitivity</a:t>
          </a:r>
          <a:r>
            <a:rPr lang="nl-NL" dirty="0">
              <a:solidFill>
                <a:srgbClr val="FFFFFF"/>
              </a:solidFill>
              <a:latin typeface="Helvetica"/>
              <a:ea typeface="+mn-ea"/>
              <a:cs typeface="Helvetica"/>
            </a:rPr>
            <a:t> Drift</a:t>
          </a:r>
          <a:endParaRPr lang="en-GB" dirty="0">
            <a:solidFill>
              <a:srgbClr val="FFFFFF"/>
            </a:solidFill>
            <a:latin typeface="Helvetica"/>
            <a:ea typeface="+mn-ea"/>
            <a:cs typeface="Helvetica"/>
          </a:endParaRPr>
        </a:p>
      </dgm:t>
    </dgm:pt>
    <dgm:pt modelId="{08B9A01B-A316-460A-BEE1-2F4706938853}" type="parTrans" cxnId="{47A92993-6398-4BCA-AEAD-94BF024291D0}">
      <dgm:prSet/>
      <dgm:spPr>
        <a:xfrm>
          <a:off x="2882842" y="3535117"/>
          <a:ext cx="111342" cy="341448"/>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060F4C43-FF3F-49D1-9999-AE2DCC695680}" type="sibTrans" cxnId="{47A92993-6398-4BCA-AEAD-94BF024291D0}">
      <dgm:prSet/>
      <dgm:spPr/>
      <dgm:t>
        <a:bodyPr/>
        <a:lstStyle/>
        <a:p>
          <a:endParaRPr lang="en-GB"/>
        </a:p>
      </dgm:t>
    </dgm:pt>
    <dgm:pt modelId="{CC632A46-DE85-41B2-8826-517822FB8D96}" type="asst">
      <dgm:prSet/>
      <dgm:spPr>
        <a:xfrm>
          <a:off x="2359535" y="1582920"/>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Atomic </a:t>
          </a:r>
          <a:r>
            <a:rPr lang="en-GB" dirty="0" err="1">
              <a:solidFill>
                <a:srgbClr val="FFFFFF"/>
              </a:solidFill>
              <a:latin typeface="Helvetica"/>
              <a:ea typeface="+mn-ea"/>
              <a:cs typeface="Helvetica"/>
            </a:rPr>
            <a:t>Waterfilm</a:t>
          </a:r>
          <a:endParaRPr lang="en-GB" dirty="0">
            <a:solidFill>
              <a:srgbClr val="FFFFFF"/>
            </a:solidFill>
            <a:latin typeface="Helvetica"/>
            <a:ea typeface="+mn-ea"/>
            <a:cs typeface="Helvetica"/>
          </a:endParaRPr>
        </a:p>
      </dgm:t>
    </dgm:pt>
    <dgm:pt modelId="{0FE101FF-7770-46CE-B5D3-9A6DBB1D4EF9}" type="parTrans" cxnId="{359BB3C8-1B54-4B29-8997-34008A1B6E73}">
      <dgm:prSet/>
      <dgm:spPr>
        <a:xfrm>
          <a:off x="3056095" y="1427041"/>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291BBF0B-9581-43A5-A0CC-3DD9741F8B00}" type="sibTrans" cxnId="{359BB3C8-1B54-4B29-8997-34008A1B6E73}">
      <dgm:prSet/>
      <dgm:spPr/>
      <dgm:t>
        <a:bodyPr/>
        <a:lstStyle/>
        <a:p>
          <a:endParaRPr lang="en-GB"/>
        </a:p>
      </dgm:t>
    </dgm:pt>
    <dgm:pt modelId="{7B8E37C2-9446-4A20-9DE3-4BB76484D6E4}" type="asst">
      <dgm:prSet/>
      <dgm:spPr>
        <a:xfrm>
          <a:off x="2359535" y="2636958"/>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Metal </a:t>
          </a:r>
          <a:br>
            <a:rPr lang="en-GB" dirty="0">
              <a:solidFill>
                <a:srgbClr val="FFFFFF"/>
              </a:solidFill>
              <a:latin typeface="Helvetica"/>
              <a:ea typeface="+mn-ea"/>
              <a:cs typeface="Helvetica"/>
            </a:rPr>
          </a:br>
          <a:r>
            <a:rPr lang="en-GB" dirty="0">
              <a:solidFill>
                <a:srgbClr val="FFFFFF"/>
              </a:solidFill>
              <a:latin typeface="Helvetica"/>
              <a:ea typeface="+mn-ea"/>
              <a:cs typeface="Helvetica"/>
            </a:rPr>
            <a:t>Ductility </a:t>
          </a:r>
        </a:p>
      </dgm:t>
    </dgm:pt>
    <dgm:pt modelId="{5E1315D6-D7F3-409D-8444-8CB58028A580}" type="parTrans" cxnId="{B3A6BDC6-21B9-4F69-B229-F8255D6692AC}">
      <dgm:prSet/>
      <dgm:spPr>
        <a:xfrm>
          <a:off x="3056095" y="2481079"/>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101779AC-778B-4434-847F-9D6D0CE4F043}" type="sibTrans" cxnId="{B3A6BDC6-21B9-4F69-B229-F8255D6692AC}">
      <dgm:prSet/>
      <dgm:spPr/>
      <dgm:t>
        <a:bodyPr/>
        <a:lstStyle/>
        <a:p>
          <a:endParaRPr lang="en-GB"/>
        </a:p>
      </dgm:t>
    </dgm:pt>
    <dgm:pt modelId="{A3F10EB3-6D21-4906-B016-0938D144063C}" type="pres">
      <dgm:prSet presAssocID="{57787486-A6D3-4652-A112-BAE512CC6AFE}" presName="hierChild1" presStyleCnt="0">
        <dgm:presLayoutVars>
          <dgm:orgChart val="1"/>
          <dgm:chPref val="1"/>
          <dgm:dir/>
          <dgm:animOne val="branch"/>
          <dgm:animLvl val="lvl"/>
          <dgm:resizeHandles/>
        </dgm:presLayoutVars>
      </dgm:prSet>
      <dgm:spPr/>
    </dgm:pt>
    <dgm:pt modelId="{E9960FB1-1481-447D-9E93-0735B967D950}" type="pres">
      <dgm:prSet presAssocID="{6964A667-995D-4670-BCBD-DA968F7FAB2C}" presName="hierRoot1" presStyleCnt="0">
        <dgm:presLayoutVars>
          <dgm:hierBranch val="init"/>
        </dgm:presLayoutVars>
      </dgm:prSet>
      <dgm:spPr/>
    </dgm:pt>
    <dgm:pt modelId="{76A3D898-D48E-45A3-A72C-EFF4380E98A1}" type="pres">
      <dgm:prSet presAssocID="{6964A667-995D-4670-BCBD-DA968F7FAB2C}" presName="rootComposite1" presStyleCnt="0"/>
      <dgm:spPr/>
    </dgm:pt>
    <dgm:pt modelId="{F77A6491-8337-43FF-8ACE-5FFD87F7D5AB}" type="pres">
      <dgm:prSet presAssocID="{6964A667-995D-4670-BCBD-DA968F7FAB2C}" presName="rootText1" presStyleLbl="node0" presStyleIdx="0" presStyleCnt="1">
        <dgm:presLayoutVars>
          <dgm:chPref val="3"/>
        </dgm:presLayoutVars>
      </dgm:prSet>
      <dgm:spPr/>
    </dgm:pt>
    <dgm:pt modelId="{DD4F6E3B-C585-405A-B71F-B0037FE7E573}" type="pres">
      <dgm:prSet presAssocID="{6964A667-995D-4670-BCBD-DA968F7FAB2C}" presName="rootConnector1" presStyleLbl="node1" presStyleIdx="0" presStyleCnt="0"/>
      <dgm:spPr/>
    </dgm:pt>
    <dgm:pt modelId="{FCD974BF-D36D-45F3-954E-365BAB583506}" type="pres">
      <dgm:prSet presAssocID="{6964A667-995D-4670-BCBD-DA968F7FAB2C}" presName="hierChild2" presStyleCnt="0"/>
      <dgm:spPr/>
    </dgm:pt>
    <dgm:pt modelId="{27D1A04C-051F-428C-AD1E-966555C8C7B9}" type="pres">
      <dgm:prSet presAssocID="{C8BC6C8D-D45E-466C-8752-D6E2AA1BD967}" presName="Name37" presStyleLbl="parChTrans1D2" presStyleIdx="0" presStyleCnt="2"/>
      <dgm:spPr/>
    </dgm:pt>
    <dgm:pt modelId="{DDCB2653-B964-4B77-9433-5237B183B138}" type="pres">
      <dgm:prSet presAssocID="{EA06498C-7738-4E65-9D85-A1B2AED19420}" presName="hierRoot2" presStyleCnt="0">
        <dgm:presLayoutVars>
          <dgm:hierBranch val="init"/>
        </dgm:presLayoutVars>
      </dgm:prSet>
      <dgm:spPr/>
    </dgm:pt>
    <dgm:pt modelId="{A5AB0146-230D-4671-B610-CD760CBD3671}" type="pres">
      <dgm:prSet presAssocID="{EA06498C-7738-4E65-9D85-A1B2AED19420}" presName="rootComposite" presStyleCnt="0"/>
      <dgm:spPr/>
    </dgm:pt>
    <dgm:pt modelId="{EEDD41E4-3A2B-4D66-AF2B-353835F41C59}" type="pres">
      <dgm:prSet presAssocID="{EA06498C-7738-4E65-9D85-A1B2AED19420}" presName="rootText" presStyleLbl="node2" presStyleIdx="0" presStyleCnt="1">
        <dgm:presLayoutVars>
          <dgm:chPref val="3"/>
        </dgm:presLayoutVars>
      </dgm:prSet>
      <dgm:spPr/>
    </dgm:pt>
    <dgm:pt modelId="{4DBCAD54-D882-4B77-8FCE-0F1F220EA90B}" type="pres">
      <dgm:prSet presAssocID="{EA06498C-7738-4E65-9D85-A1B2AED19420}" presName="rootConnector" presStyleLbl="node2" presStyleIdx="0" presStyleCnt="1"/>
      <dgm:spPr/>
    </dgm:pt>
    <dgm:pt modelId="{D0573568-15D3-4C06-A66F-66A2F2473988}" type="pres">
      <dgm:prSet presAssocID="{EA06498C-7738-4E65-9D85-A1B2AED19420}" presName="hierChild4" presStyleCnt="0"/>
      <dgm:spPr/>
    </dgm:pt>
    <dgm:pt modelId="{DE2E96FC-50E5-4EC7-9C04-F3E9D8E7AF7E}" type="pres">
      <dgm:prSet presAssocID="{373877BA-C4EB-46D4-8211-3B8C2042B193}" presName="Name37" presStyleLbl="parChTrans1D3" presStyleIdx="0" presStyleCnt="2"/>
      <dgm:spPr/>
    </dgm:pt>
    <dgm:pt modelId="{BA9DD374-9BB5-4C25-A577-53600A1D0F7D}" type="pres">
      <dgm:prSet presAssocID="{370305CE-2263-42BB-BFA9-CCA7DA916D09}" presName="hierRoot2" presStyleCnt="0">
        <dgm:presLayoutVars>
          <dgm:hierBranch val="init"/>
        </dgm:presLayoutVars>
      </dgm:prSet>
      <dgm:spPr/>
    </dgm:pt>
    <dgm:pt modelId="{A4161597-66D5-4048-9C87-481EBE2CEB28}" type="pres">
      <dgm:prSet presAssocID="{370305CE-2263-42BB-BFA9-CCA7DA916D09}" presName="rootComposite" presStyleCnt="0"/>
      <dgm:spPr/>
    </dgm:pt>
    <dgm:pt modelId="{FDED69CD-52D3-40F4-803D-809792BEBF31}" type="pres">
      <dgm:prSet presAssocID="{370305CE-2263-42BB-BFA9-CCA7DA916D09}" presName="rootText" presStyleLbl="node3" presStyleIdx="0" presStyleCnt="1">
        <dgm:presLayoutVars>
          <dgm:chPref val="3"/>
        </dgm:presLayoutVars>
      </dgm:prSet>
      <dgm:spPr/>
    </dgm:pt>
    <dgm:pt modelId="{012480ED-0C3F-4477-A723-618900C6F069}" type="pres">
      <dgm:prSet presAssocID="{370305CE-2263-42BB-BFA9-CCA7DA916D09}" presName="rootConnector" presStyleLbl="node3" presStyleIdx="0" presStyleCnt="1"/>
      <dgm:spPr/>
    </dgm:pt>
    <dgm:pt modelId="{5A6C5FC8-9924-43AC-AE1D-4B578C1262C1}" type="pres">
      <dgm:prSet presAssocID="{370305CE-2263-42BB-BFA9-CCA7DA916D09}" presName="hierChild4" presStyleCnt="0"/>
      <dgm:spPr/>
    </dgm:pt>
    <dgm:pt modelId="{C210E783-2405-4404-A37A-290C2FD00529}" type="pres">
      <dgm:prSet presAssocID="{FE8A36DC-EB33-42E2-BBBE-E75AB553EA05}" presName="Name37" presStyleLbl="parChTrans1D4" presStyleIdx="0" presStyleCnt="3"/>
      <dgm:spPr/>
    </dgm:pt>
    <dgm:pt modelId="{00CF82E7-3EC6-40CA-940F-47A673C49F15}" type="pres">
      <dgm:prSet presAssocID="{797C0325-DF5B-41C2-B868-7066690978CB}" presName="hierRoot2" presStyleCnt="0">
        <dgm:presLayoutVars>
          <dgm:hierBranch val="init"/>
        </dgm:presLayoutVars>
      </dgm:prSet>
      <dgm:spPr/>
    </dgm:pt>
    <dgm:pt modelId="{C7BBFF0B-4CC1-4688-88FB-700823DB6809}" type="pres">
      <dgm:prSet presAssocID="{797C0325-DF5B-41C2-B868-7066690978CB}" presName="rootComposite" presStyleCnt="0"/>
      <dgm:spPr/>
    </dgm:pt>
    <dgm:pt modelId="{28D54038-D166-4327-926D-3BA4D9B65C7C}" type="pres">
      <dgm:prSet presAssocID="{797C0325-DF5B-41C2-B868-7066690978CB}" presName="rootText" presStyleLbl="node4" presStyleIdx="0" presStyleCnt="2">
        <dgm:presLayoutVars>
          <dgm:chPref val="3"/>
        </dgm:presLayoutVars>
      </dgm:prSet>
      <dgm:spPr/>
    </dgm:pt>
    <dgm:pt modelId="{03ED5DCB-D382-4C11-9F13-3717FA61997D}" type="pres">
      <dgm:prSet presAssocID="{797C0325-DF5B-41C2-B868-7066690978CB}" presName="rootConnector" presStyleLbl="node4" presStyleIdx="0" presStyleCnt="2"/>
      <dgm:spPr/>
    </dgm:pt>
    <dgm:pt modelId="{73824A0C-3776-44A0-8B23-6F52EEED5243}" type="pres">
      <dgm:prSet presAssocID="{797C0325-DF5B-41C2-B868-7066690978CB}" presName="hierChild4" presStyleCnt="0"/>
      <dgm:spPr/>
    </dgm:pt>
    <dgm:pt modelId="{14258B98-531C-416B-93FC-ED69C86C2651}" type="pres">
      <dgm:prSet presAssocID="{08B9A01B-A316-460A-BEE1-2F4706938853}" presName="Name37" presStyleLbl="parChTrans1D4" presStyleIdx="1" presStyleCnt="3"/>
      <dgm:spPr/>
    </dgm:pt>
    <dgm:pt modelId="{95F4782C-E8F0-4122-9730-057B922698CE}" type="pres">
      <dgm:prSet presAssocID="{C49A0AD1-35D3-4735-99D8-E7A0A4489573}" presName="hierRoot2" presStyleCnt="0">
        <dgm:presLayoutVars>
          <dgm:hierBranch val="init"/>
        </dgm:presLayoutVars>
      </dgm:prSet>
      <dgm:spPr/>
    </dgm:pt>
    <dgm:pt modelId="{8082D579-FA9A-4745-915C-9C8438E87F49}" type="pres">
      <dgm:prSet presAssocID="{C49A0AD1-35D3-4735-99D8-E7A0A4489573}" presName="rootComposite" presStyleCnt="0"/>
      <dgm:spPr/>
    </dgm:pt>
    <dgm:pt modelId="{CDC9DC63-5994-4507-B320-E83FC787A0EB}" type="pres">
      <dgm:prSet presAssocID="{C49A0AD1-35D3-4735-99D8-E7A0A4489573}" presName="rootText" presStyleLbl="node4" presStyleIdx="1" presStyleCnt="2">
        <dgm:presLayoutVars>
          <dgm:chPref val="3"/>
        </dgm:presLayoutVars>
      </dgm:prSet>
      <dgm:spPr/>
    </dgm:pt>
    <dgm:pt modelId="{0705CA90-D9CC-4BAE-BCDC-FE57E8CA7257}" type="pres">
      <dgm:prSet presAssocID="{C49A0AD1-35D3-4735-99D8-E7A0A4489573}" presName="rootConnector" presStyleLbl="node4" presStyleIdx="1" presStyleCnt="2"/>
      <dgm:spPr/>
    </dgm:pt>
    <dgm:pt modelId="{4B006400-CB22-4F58-818E-971252A21EFE}" type="pres">
      <dgm:prSet presAssocID="{C49A0AD1-35D3-4735-99D8-E7A0A4489573}" presName="hierChild4" presStyleCnt="0"/>
      <dgm:spPr/>
    </dgm:pt>
    <dgm:pt modelId="{1887A508-DAB3-45B8-935A-50BAC9FBCD93}" type="pres">
      <dgm:prSet presAssocID="{C49A0AD1-35D3-4735-99D8-E7A0A4489573}" presName="hierChild5" presStyleCnt="0"/>
      <dgm:spPr/>
    </dgm:pt>
    <dgm:pt modelId="{B384B6F0-2490-4FD4-A3E8-D199393AADD3}" type="pres">
      <dgm:prSet presAssocID="{797C0325-DF5B-41C2-B868-7066690978CB}" presName="hierChild5" presStyleCnt="0"/>
      <dgm:spPr/>
    </dgm:pt>
    <dgm:pt modelId="{D49A016B-8E28-4E03-BDD4-A89D7BF2EEE5}" type="pres">
      <dgm:prSet presAssocID="{370305CE-2263-42BB-BFA9-CCA7DA916D09}" presName="hierChild5" presStyleCnt="0"/>
      <dgm:spPr/>
    </dgm:pt>
    <dgm:pt modelId="{88C97568-F15B-4678-A7E9-AD6051E39E77}" type="pres">
      <dgm:prSet presAssocID="{5E1315D6-D7F3-409D-8444-8CB58028A580}" presName="Name111" presStyleLbl="parChTrans1D4" presStyleIdx="2" presStyleCnt="3"/>
      <dgm:spPr/>
    </dgm:pt>
    <dgm:pt modelId="{64A11B8C-9A95-43BD-8A2E-BD33A5DADAD8}" type="pres">
      <dgm:prSet presAssocID="{7B8E37C2-9446-4A20-9DE3-4BB76484D6E4}" presName="hierRoot3" presStyleCnt="0">
        <dgm:presLayoutVars>
          <dgm:hierBranch val="init"/>
        </dgm:presLayoutVars>
      </dgm:prSet>
      <dgm:spPr/>
    </dgm:pt>
    <dgm:pt modelId="{9D644485-B76B-4A51-9BE5-F590CA5D9377}" type="pres">
      <dgm:prSet presAssocID="{7B8E37C2-9446-4A20-9DE3-4BB76484D6E4}" presName="rootComposite3" presStyleCnt="0"/>
      <dgm:spPr/>
    </dgm:pt>
    <dgm:pt modelId="{7F921EBD-56C9-4EEE-8446-7285DB9E5251}" type="pres">
      <dgm:prSet presAssocID="{7B8E37C2-9446-4A20-9DE3-4BB76484D6E4}" presName="rootText3" presStyleLbl="asst3" presStyleIdx="0" presStyleCnt="1">
        <dgm:presLayoutVars>
          <dgm:chPref val="3"/>
        </dgm:presLayoutVars>
      </dgm:prSet>
      <dgm:spPr/>
    </dgm:pt>
    <dgm:pt modelId="{3B97B411-8C71-4FA9-8624-929DFB2C2F6D}" type="pres">
      <dgm:prSet presAssocID="{7B8E37C2-9446-4A20-9DE3-4BB76484D6E4}" presName="rootConnector3" presStyleLbl="asst3" presStyleIdx="0" presStyleCnt="1"/>
      <dgm:spPr/>
    </dgm:pt>
    <dgm:pt modelId="{F5B2853D-69F8-4211-9468-144C20874FE7}" type="pres">
      <dgm:prSet presAssocID="{7B8E37C2-9446-4A20-9DE3-4BB76484D6E4}" presName="hierChild6" presStyleCnt="0"/>
      <dgm:spPr/>
    </dgm:pt>
    <dgm:pt modelId="{55AC2A20-8F27-42BB-BE11-404A9EEEA67F}" type="pres">
      <dgm:prSet presAssocID="{7B8E37C2-9446-4A20-9DE3-4BB76484D6E4}" presName="hierChild7" presStyleCnt="0"/>
      <dgm:spPr/>
    </dgm:pt>
    <dgm:pt modelId="{92B35951-0488-4477-9658-CE53E11EEF4F}" type="pres">
      <dgm:prSet presAssocID="{EA06498C-7738-4E65-9D85-A1B2AED19420}" presName="hierChild5" presStyleCnt="0"/>
      <dgm:spPr/>
    </dgm:pt>
    <dgm:pt modelId="{49BCBAFE-51A1-477B-9FEB-8BCAE8214D87}" type="pres">
      <dgm:prSet presAssocID="{0FE101FF-7770-46CE-B5D3-9A6DBB1D4EF9}" presName="Name111" presStyleLbl="parChTrans1D3" presStyleIdx="1" presStyleCnt="2"/>
      <dgm:spPr/>
    </dgm:pt>
    <dgm:pt modelId="{5C3655C0-E064-4D29-ABA7-CF4E77A1FF7A}" type="pres">
      <dgm:prSet presAssocID="{CC632A46-DE85-41B2-8826-517822FB8D96}" presName="hierRoot3" presStyleCnt="0">
        <dgm:presLayoutVars>
          <dgm:hierBranch val="init"/>
        </dgm:presLayoutVars>
      </dgm:prSet>
      <dgm:spPr/>
    </dgm:pt>
    <dgm:pt modelId="{3BE9BBD1-E306-4BCE-9AF1-BDD541FDCEEC}" type="pres">
      <dgm:prSet presAssocID="{CC632A46-DE85-41B2-8826-517822FB8D96}" presName="rootComposite3" presStyleCnt="0"/>
      <dgm:spPr/>
    </dgm:pt>
    <dgm:pt modelId="{BD90FC8A-1F64-41D2-BFC2-C10671AB2B4B}" type="pres">
      <dgm:prSet presAssocID="{CC632A46-DE85-41B2-8826-517822FB8D96}" presName="rootText3" presStyleLbl="asst2" presStyleIdx="0" presStyleCnt="1">
        <dgm:presLayoutVars>
          <dgm:chPref val="3"/>
        </dgm:presLayoutVars>
      </dgm:prSet>
      <dgm:spPr/>
    </dgm:pt>
    <dgm:pt modelId="{E108FAFD-3832-4F5F-941C-958712E53237}" type="pres">
      <dgm:prSet presAssocID="{CC632A46-DE85-41B2-8826-517822FB8D96}" presName="rootConnector3" presStyleLbl="asst2" presStyleIdx="0" presStyleCnt="1"/>
      <dgm:spPr/>
    </dgm:pt>
    <dgm:pt modelId="{B97F9BF4-9A08-405F-9DCA-DE49346829C2}" type="pres">
      <dgm:prSet presAssocID="{CC632A46-DE85-41B2-8826-517822FB8D96}" presName="hierChild6" presStyleCnt="0"/>
      <dgm:spPr/>
    </dgm:pt>
    <dgm:pt modelId="{B94A3120-4F73-460D-A333-336CF354CC33}" type="pres">
      <dgm:prSet presAssocID="{CC632A46-DE85-41B2-8826-517822FB8D96}" presName="hierChild7" presStyleCnt="0"/>
      <dgm:spPr/>
    </dgm:pt>
    <dgm:pt modelId="{97A76CF7-593F-4A5A-B3C9-0065CD2C14E7}" type="pres">
      <dgm:prSet presAssocID="{6964A667-995D-4670-BCBD-DA968F7FAB2C}" presName="hierChild3" presStyleCnt="0"/>
      <dgm:spPr/>
    </dgm:pt>
    <dgm:pt modelId="{9D06F842-6B11-4F1F-9BEB-F2FE2CF5F854}" type="pres">
      <dgm:prSet presAssocID="{DE94CDDD-086A-4ABB-B90D-79E50266364A}" presName="Name111" presStyleLbl="parChTrans1D2" presStyleIdx="1" presStyleCnt="2"/>
      <dgm:spPr/>
    </dgm:pt>
    <dgm:pt modelId="{B0156F40-2AF5-4BB1-8097-7EAD62B90BBD}" type="pres">
      <dgm:prSet presAssocID="{C79D88DA-A97E-4966-A281-58A09845241D}" presName="hierRoot3" presStyleCnt="0">
        <dgm:presLayoutVars>
          <dgm:hierBranch val="init"/>
        </dgm:presLayoutVars>
      </dgm:prSet>
      <dgm:spPr/>
    </dgm:pt>
    <dgm:pt modelId="{95AC1523-476B-47DD-BB14-5FD8A5E1D59F}" type="pres">
      <dgm:prSet presAssocID="{C79D88DA-A97E-4966-A281-58A09845241D}" presName="rootComposite3" presStyleCnt="0"/>
      <dgm:spPr/>
    </dgm:pt>
    <dgm:pt modelId="{A8D6CF2D-20C2-4A61-B8C9-002177CF9D9E}" type="pres">
      <dgm:prSet presAssocID="{C79D88DA-A97E-4966-A281-58A09845241D}" presName="rootText3" presStyleLbl="asst1" presStyleIdx="0" presStyleCnt="1">
        <dgm:presLayoutVars>
          <dgm:chPref val="3"/>
        </dgm:presLayoutVars>
      </dgm:prSet>
      <dgm:spPr/>
    </dgm:pt>
    <dgm:pt modelId="{22EC8E5C-3A08-4072-8678-1B01D5242BDB}" type="pres">
      <dgm:prSet presAssocID="{C79D88DA-A97E-4966-A281-58A09845241D}" presName="rootConnector3" presStyleLbl="asst1" presStyleIdx="0" presStyleCnt="1"/>
      <dgm:spPr/>
    </dgm:pt>
    <dgm:pt modelId="{EB336632-E88C-4A5B-BFA3-574D73CBABF0}" type="pres">
      <dgm:prSet presAssocID="{C79D88DA-A97E-4966-A281-58A09845241D}" presName="hierChild6" presStyleCnt="0"/>
      <dgm:spPr/>
    </dgm:pt>
    <dgm:pt modelId="{26F6BE20-6AC1-411C-BDD9-F68CB0628CCA}" type="pres">
      <dgm:prSet presAssocID="{C79D88DA-A97E-4966-A281-58A09845241D}" presName="hierChild7" presStyleCnt="0"/>
      <dgm:spPr/>
    </dgm:pt>
  </dgm:ptLst>
  <dgm:cxnLst>
    <dgm:cxn modelId="{33CF0C04-35B6-4611-9AE2-8AE5151730FB}" type="presOf" srcId="{0FE101FF-7770-46CE-B5D3-9A6DBB1D4EF9}" destId="{49BCBAFE-51A1-477B-9FEB-8BCAE8214D87}" srcOrd="0" destOrd="0" presId="urn:microsoft.com/office/officeart/2005/8/layout/orgChart1"/>
    <dgm:cxn modelId="{A29EB809-BB89-4090-878B-C71E69F00612}" type="presOf" srcId="{FE8A36DC-EB33-42E2-BBBE-E75AB553EA05}" destId="{C210E783-2405-4404-A37A-290C2FD00529}" srcOrd="0" destOrd="0" presId="urn:microsoft.com/office/officeart/2005/8/layout/orgChart1"/>
    <dgm:cxn modelId="{FCD7790F-61D4-4F26-A41F-3690C07AA3E0}" type="presOf" srcId="{5E1315D6-D7F3-409D-8444-8CB58028A580}" destId="{88C97568-F15B-4678-A7E9-AD6051E39E77}" srcOrd="0" destOrd="0" presId="urn:microsoft.com/office/officeart/2005/8/layout/orgChart1"/>
    <dgm:cxn modelId="{9EB5B132-1CD7-4966-9544-A5550305072F}" type="presOf" srcId="{797C0325-DF5B-41C2-B868-7066690978CB}" destId="{28D54038-D166-4327-926D-3BA4D9B65C7C}" srcOrd="0" destOrd="0" presId="urn:microsoft.com/office/officeart/2005/8/layout/orgChart1"/>
    <dgm:cxn modelId="{10BBA334-B306-4022-BE00-BFD41101C88F}" type="presOf" srcId="{CC632A46-DE85-41B2-8826-517822FB8D96}" destId="{E108FAFD-3832-4F5F-941C-958712E53237}" srcOrd="1" destOrd="0" presId="urn:microsoft.com/office/officeart/2005/8/layout/orgChart1"/>
    <dgm:cxn modelId="{B43BD560-C51B-422F-8316-0DE9187F69E6}" type="presOf" srcId="{57787486-A6D3-4652-A112-BAE512CC6AFE}" destId="{A3F10EB3-6D21-4906-B016-0938D144063C}" srcOrd="0" destOrd="0" presId="urn:microsoft.com/office/officeart/2005/8/layout/orgChart1"/>
    <dgm:cxn modelId="{0E1FBE67-33D2-4EF5-ACBA-90092FFC5484}" type="presOf" srcId="{7B8E37C2-9446-4A20-9DE3-4BB76484D6E4}" destId="{3B97B411-8C71-4FA9-8624-929DFB2C2F6D}" srcOrd="1" destOrd="0" presId="urn:microsoft.com/office/officeart/2005/8/layout/orgChart1"/>
    <dgm:cxn modelId="{89D12349-EFAB-4C1B-BC0D-C0ADCA99DB54}" type="presOf" srcId="{373877BA-C4EB-46D4-8211-3B8C2042B193}" destId="{DE2E96FC-50E5-4EC7-9C04-F3E9D8E7AF7E}" srcOrd="0" destOrd="0" presId="urn:microsoft.com/office/officeart/2005/8/layout/orgChart1"/>
    <dgm:cxn modelId="{25DD0B6C-A2C5-402C-ADB1-72E3FF94F5FA}" type="presOf" srcId="{7B8E37C2-9446-4A20-9DE3-4BB76484D6E4}" destId="{7F921EBD-56C9-4EEE-8446-7285DB9E5251}" srcOrd="0" destOrd="0" presId="urn:microsoft.com/office/officeart/2005/8/layout/orgChart1"/>
    <dgm:cxn modelId="{74E9D550-E4F8-4935-96EE-F41331F0CA7B}" type="presOf" srcId="{C79D88DA-A97E-4966-A281-58A09845241D}" destId="{22EC8E5C-3A08-4072-8678-1B01D5242BDB}" srcOrd="1" destOrd="0" presId="urn:microsoft.com/office/officeart/2005/8/layout/orgChart1"/>
    <dgm:cxn modelId="{15207387-1222-4D37-93BD-226E38F8A5F4}" type="presOf" srcId="{C49A0AD1-35D3-4735-99D8-E7A0A4489573}" destId="{0705CA90-D9CC-4BAE-BCDC-FE57E8CA7257}" srcOrd="1" destOrd="0" presId="urn:microsoft.com/office/officeart/2005/8/layout/orgChart1"/>
    <dgm:cxn modelId="{A7870E8C-C37D-4069-89BA-07E8A4AF38EA}" srcId="{6964A667-995D-4670-BCBD-DA968F7FAB2C}" destId="{EA06498C-7738-4E65-9D85-A1B2AED19420}" srcOrd="0" destOrd="0" parTransId="{C8BC6C8D-D45E-466C-8752-D6E2AA1BD967}" sibTransId="{0B1793EE-FD4C-4802-90FD-99363C5A647E}"/>
    <dgm:cxn modelId="{47A92993-6398-4BCA-AEAD-94BF024291D0}" srcId="{797C0325-DF5B-41C2-B868-7066690978CB}" destId="{C49A0AD1-35D3-4735-99D8-E7A0A4489573}" srcOrd="0" destOrd="0" parTransId="{08B9A01B-A316-460A-BEE1-2F4706938853}" sibTransId="{060F4C43-FF3F-49D1-9999-AE2DCC695680}"/>
    <dgm:cxn modelId="{1FB0BC95-5377-4976-9A48-F3ABFC640A1A}" type="presOf" srcId="{6964A667-995D-4670-BCBD-DA968F7FAB2C}" destId="{DD4F6E3B-C585-405A-B71F-B0037FE7E573}" srcOrd="1" destOrd="0" presId="urn:microsoft.com/office/officeart/2005/8/layout/orgChart1"/>
    <dgm:cxn modelId="{A2635699-ED30-4BF5-ACC0-C2F8A67BEC1C}" type="presOf" srcId="{C49A0AD1-35D3-4735-99D8-E7A0A4489573}" destId="{CDC9DC63-5994-4507-B320-E83FC787A0EB}" srcOrd="0" destOrd="0" presId="urn:microsoft.com/office/officeart/2005/8/layout/orgChart1"/>
    <dgm:cxn modelId="{6E999099-C0D8-4D95-9106-D17C423A70CD}" type="presOf" srcId="{797C0325-DF5B-41C2-B868-7066690978CB}" destId="{03ED5DCB-D382-4C11-9F13-3717FA61997D}" srcOrd="1" destOrd="0" presId="urn:microsoft.com/office/officeart/2005/8/layout/orgChart1"/>
    <dgm:cxn modelId="{BC4BA29A-6DB8-42EF-8394-067E503FF824}" type="presOf" srcId="{EA06498C-7738-4E65-9D85-A1B2AED19420}" destId="{EEDD41E4-3A2B-4D66-AF2B-353835F41C59}" srcOrd="0" destOrd="0" presId="urn:microsoft.com/office/officeart/2005/8/layout/orgChart1"/>
    <dgm:cxn modelId="{773C9AAD-B7B0-477F-A757-EE3C532E2115}" srcId="{6964A667-995D-4670-BCBD-DA968F7FAB2C}" destId="{C79D88DA-A97E-4966-A281-58A09845241D}" srcOrd="1" destOrd="0" parTransId="{DE94CDDD-086A-4ABB-B90D-79E50266364A}" sibTransId="{C7458BBA-B941-427B-95B6-538580AB9E96}"/>
    <dgm:cxn modelId="{CE779AB2-7B2E-49F8-AB24-6B07F5C0E573}" srcId="{EA06498C-7738-4E65-9D85-A1B2AED19420}" destId="{370305CE-2263-42BB-BFA9-CCA7DA916D09}" srcOrd="0" destOrd="0" parTransId="{373877BA-C4EB-46D4-8211-3B8C2042B193}" sibTransId="{CCC5710C-4138-4658-B338-BEC64FDBB712}"/>
    <dgm:cxn modelId="{90C444B8-EB8C-45F6-9414-16B9FA230B6E}" type="presOf" srcId="{370305CE-2263-42BB-BFA9-CCA7DA916D09}" destId="{012480ED-0C3F-4477-A723-618900C6F069}" srcOrd="1" destOrd="0" presId="urn:microsoft.com/office/officeart/2005/8/layout/orgChart1"/>
    <dgm:cxn modelId="{1D9FE4B8-74B2-422A-884E-577349B28FFD}" type="presOf" srcId="{EA06498C-7738-4E65-9D85-A1B2AED19420}" destId="{4DBCAD54-D882-4B77-8FCE-0F1F220EA90B}" srcOrd="1" destOrd="0" presId="urn:microsoft.com/office/officeart/2005/8/layout/orgChart1"/>
    <dgm:cxn modelId="{97D0A4C0-A2AD-4629-892C-51DD5B762B44}" type="presOf" srcId="{370305CE-2263-42BB-BFA9-CCA7DA916D09}" destId="{FDED69CD-52D3-40F4-803D-809792BEBF31}" srcOrd="0" destOrd="0" presId="urn:microsoft.com/office/officeart/2005/8/layout/orgChart1"/>
    <dgm:cxn modelId="{2B2FFDC2-F09C-4665-8B0A-B21389DFC659}" type="presOf" srcId="{C79D88DA-A97E-4966-A281-58A09845241D}" destId="{A8D6CF2D-20C2-4A61-B8C9-002177CF9D9E}" srcOrd="0" destOrd="0" presId="urn:microsoft.com/office/officeart/2005/8/layout/orgChart1"/>
    <dgm:cxn modelId="{B3A6BDC6-21B9-4F69-B229-F8255D6692AC}" srcId="{370305CE-2263-42BB-BFA9-CCA7DA916D09}" destId="{7B8E37C2-9446-4A20-9DE3-4BB76484D6E4}" srcOrd="1" destOrd="0" parTransId="{5E1315D6-D7F3-409D-8444-8CB58028A580}" sibTransId="{101779AC-778B-4434-847F-9D6D0CE4F043}"/>
    <dgm:cxn modelId="{359BB3C8-1B54-4B29-8997-34008A1B6E73}" srcId="{EA06498C-7738-4E65-9D85-A1B2AED19420}" destId="{CC632A46-DE85-41B2-8826-517822FB8D96}" srcOrd="1" destOrd="0" parTransId="{0FE101FF-7770-46CE-B5D3-9A6DBB1D4EF9}" sibTransId="{291BBF0B-9581-43A5-A0CC-3DD9741F8B00}"/>
    <dgm:cxn modelId="{9E3248CC-EACD-4BDF-B792-A6D317A9B0D3}" type="presOf" srcId="{6964A667-995D-4670-BCBD-DA968F7FAB2C}" destId="{F77A6491-8337-43FF-8ACE-5FFD87F7D5AB}" srcOrd="0" destOrd="0" presId="urn:microsoft.com/office/officeart/2005/8/layout/orgChart1"/>
    <dgm:cxn modelId="{CE5493D7-FE83-4F51-A150-8E1401ABE239}" type="presOf" srcId="{08B9A01B-A316-460A-BEE1-2F4706938853}" destId="{14258B98-531C-416B-93FC-ED69C86C2651}" srcOrd="0" destOrd="0" presId="urn:microsoft.com/office/officeart/2005/8/layout/orgChart1"/>
    <dgm:cxn modelId="{DF2BADE1-2A42-4857-9018-EF9E67F2E091}" srcId="{57787486-A6D3-4652-A112-BAE512CC6AFE}" destId="{6964A667-995D-4670-BCBD-DA968F7FAB2C}" srcOrd="0" destOrd="0" parTransId="{467FD066-09A8-411C-949B-991EFEDEE7F3}" sibTransId="{3C956645-3874-4CC6-8763-6F2D76C15866}"/>
    <dgm:cxn modelId="{C2B741E8-1930-4F58-9F0A-9DF91800A53D}" type="presOf" srcId="{C8BC6C8D-D45E-466C-8752-D6E2AA1BD967}" destId="{27D1A04C-051F-428C-AD1E-966555C8C7B9}" srcOrd="0" destOrd="0" presId="urn:microsoft.com/office/officeart/2005/8/layout/orgChart1"/>
    <dgm:cxn modelId="{4EA9D9E8-E271-4125-8E13-52C36F3784FD}" type="presOf" srcId="{DE94CDDD-086A-4ABB-B90D-79E50266364A}" destId="{9D06F842-6B11-4F1F-9BEB-F2FE2CF5F854}" srcOrd="0" destOrd="0" presId="urn:microsoft.com/office/officeart/2005/8/layout/orgChart1"/>
    <dgm:cxn modelId="{2967E8EA-091F-4A62-ADBB-E0DAFE873604}" srcId="{370305CE-2263-42BB-BFA9-CCA7DA916D09}" destId="{797C0325-DF5B-41C2-B868-7066690978CB}" srcOrd="0" destOrd="0" parTransId="{FE8A36DC-EB33-42E2-BBBE-E75AB553EA05}" sibTransId="{C0F9121A-8670-4376-A4F1-C78BCFBF8E48}"/>
    <dgm:cxn modelId="{A7E4E6F5-0319-4E19-9F2D-9822088110F7}" type="presOf" srcId="{CC632A46-DE85-41B2-8826-517822FB8D96}" destId="{BD90FC8A-1F64-41D2-BFC2-C10671AB2B4B}" srcOrd="0" destOrd="0" presId="urn:microsoft.com/office/officeart/2005/8/layout/orgChart1"/>
    <dgm:cxn modelId="{47D796D0-F633-4F2B-A38F-4927474ECA7F}" type="presParOf" srcId="{A3F10EB3-6D21-4906-B016-0938D144063C}" destId="{E9960FB1-1481-447D-9E93-0735B967D950}" srcOrd="0" destOrd="0" presId="urn:microsoft.com/office/officeart/2005/8/layout/orgChart1"/>
    <dgm:cxn modelId="{2BABF7D5-9D28-41F6-BBDD-6DC31A52D06E}" type="presParOf" srcId="{E9960FB1-1481-447D-9E93-0735B967D950}" destId="{76A3D898-D48E-45A3-A72C-EFF4380E98A1}" srcOrd="0" destOrd="0" presId="urn:microsoft.com/office/officeart/2005/8/layout/orgChart1"/>
    <dgm:cxn modelId="{B9A688AC-CA28-4E51-BF6C-66F7544F42D5}" type="presParOf" srcId="{76A3D898-D48E-45A3-A72C-EFF4380E98A1}" destId="{F77A6491-8337-43FF-8ACE-5FFD87F7D5AB}" srcOrd="0" destOrd="0" presId="urn:microsoft.com/office/officeart/2005/8/layout/orgChart1"/>
    <dgm:cxn modelId="{E4B1AD17-168F-4BCA-A71B-02E7E867AA81}" type="presParOf" srcId="{76A3D898-D48E-45A3-A72C-EFF4380E98A1}" destId="{DD4F6E3B-C585-405A-B71F-B0037FE7E573}" srcOrd="1" destOrd="0" presId="urn:microsoft.com/office/officeart/2005/8/layout/orgChart1"/>
    <dgm:cxn modelId="{B41FC77B-5400-4E94-A2B2-314FB2D85782}" type="presParOf" srcId="{E9960FB1-1481-447D-9E93-0735B967D950}" destId="{FCD974BF-D36D-45F3-954E-365BAB583506}" srcOrd="1" destOrd="0" presId="urn:microsoft.com/office/officeart/2005/8/layout/orgChart1"/>
    <dgm:cxn modelId="{55488A4C-581C-43E0-A4F1-53BA0BCFFB20}" type="presParOf" srcId="{FCD974BF-D36D-45F3-954E-365BAB583506}" destId="{27D1A04C-051F-428C-AD1E-966555C8C7B9}" srcOrd="0" destOrd="0" presId="urn:microsoft.com/office/officeart/2005/8/layout/orgChart1"/>
    <dgm:cxn modelId="{38158FE1-64B6-4417-9493-90BD65176F42}" type="presParOf" srcId="{FCD974BF-D36D-45F3-954E-365BAB583506}" destId="{DDCB2653-B964-4B77-9433-5237B183B138}" srcOrd="1" destOrd="0" presId="urn:microsoft.com/office/officeart/2005/8/layout/orgChart1"/>
    <dgm:cxn modelId="{C10157FB-1C2C-4073-BC23-183EEBB8BEF9}" type="presParOf" srcId="{DDCB2653-B964-4B77-9433-5237B183B138}" destId="{A5AB0146-230D-4671-B610-CD760CBD3671}" srcOrd="0" destOrd="0" presId="urn:microsoft.com/office/officeart/2005/8/layout/orgChart1"/>
    <dgm:cxn modelId="{00CB4D5C-AE65-459B-94ED-7D48F1511AEC}" type="presParOf" srcId="{A5AB0146-230D-4671-B610-CD760CBD3671}" destId="{EEDD41E4-3A2B-4D66-AF2B-353835F41C59}" srcOrd="0" destOrd="0" presId="urn:microsoft.com/office/officeart/2005/8/layout/orgChart1"/>
    <dgm:cxn modelId="{F95EEF5C-875D-4EB2-8415-EB097452901A}" type="presParOf" srcId="{A5AB0146-230D-4671-B610-CD760CBD3671}" destId="{4DBCAD54-D882-4B77-8FCE-0F1F220EA90B}" srcOrd="1" destOrd="0" presId="urn:microsoft.com/office/officeart/2005/8/layout/orgChart1"/>
    <dgm:cxn modelId="{6336E87F-1C79-4A0B-9490-CD6D37501BB9}" type="presParOf" srcId="{DDCB2653-B964-4B77-9433-5237B183B138}" destId="{D0573568-15D3-4C06-A66F-66A2F2473988}" srcOrd="1" destOrd="0" presId="urn:microsoft.com/office/officeart/2005/8/layout/orgChart1"/>
    <dgm:cxn modelId="{6FD4528E-95A1-47E0-AC52-84AEB8BEC948}" type="presParOf" srcId="{D0573568-15D3-4C06-A66F-66A2F2473988}" destId="{DE2E96FC-50E5-4EC7-9C04-F3E9D8E7AF7E}" srcOrd="0" destOrd="0" presId="urn:microsoft.com/office/officeart/2005/8/layout/orgChart1"/>
    <dgm:cxn modelId="{BF91B3A4-9BD6-4018-9AE2-5D0124AE93FE}" type="presParOf" srcId="{D0573568-15D3-4C06-A66F-66A2F2473988}" destId="{BA9DD374-9BB5-4C25-A577-53600A1D0F7D}" srcOrd="1" destOrd="0" presId="urn:microsoft.com/office/officeart/2005/8/layout/orgChart1"/>
    <dgm:cxn modelId="{59FA04B7-E2CA-4FE3-95A9-B902BFA89D99}" type="presParOf" srcId="{BA9DD374-9BB5-4C25-A577-53600A1D0F7D}" destId="{A4161597-66D5-4048-9C87-481EBE2CEB28}" srcOrd="0" destOrd="0" presId="urn:microsoft.com/office/officeart/2005/8/layout/orgChart1"/>
    <dgm:cxn modelId="{15508BC2-07F9-4483-B6E5-0B1F91C245B6}" type="presParOf" srcId="{A4161597-66D5-4048-9C87-481EBE2CEB28}" destId="{FDED69CD-52D3-40F4-803D-809792BEBF31}" srcOrd="0" destOrd="0" presId="urn:microsoft.com/office/officeart/2005/8/layout/orgChart1"/>
    <dgm:cxn modelId="{5F359CB8-F8C4-44D3-BAA7-C3C78BB0CDFF}" type="presParOf" srcId="{A4161597-66D5-4048-9C87-481EBE2CEB28}" destId="{012480ED-0C3F-4477-A723-618900C6F069}" srcOrd="1" destOrd="0" presId="urn:microsoft.com/office/officeart/2005/8/layout/orgChart1"/>
    <dgm:cxn modelId="{8B50D900-2923-4639-BA4F-22D76F7A05C2}" type="presParOf" srcId="{BA9DD374-9BB5-4C25-A577-53600A1D0F7D}" destId="{5A6C5FC8-9924-43AC-AE1D-4B578C1262C1}" srcOrd="1" destOrd="0" presId="urn:microsoft.com/office/officeart/2005/8/layout/orgChart1"/>
    <dgm:cxn modelId="{1AA565E1-AB37-4241-9F6C-0267365ED17E}" type="presParOf" srcId="{5A6C5FC8-9924-43AC-AE1D-4B578C1262C1}" destId="{C210E783-2405-4404-A37A-290C2FD00529}" srcOrd="0" destOrd="0" presId="urn:microsoft.com/office/officeart/2005/8/layout/orgChart1"/>
    <dgm:cxn modelId="{D6D2E33B-C506-4CA3-B067-3CD14659E6EA}" type="presParOf" srcId="{5A6C5FC8-9924-43AC-AE1D-4B578C1262C1}" destId="{00CF82E7-3EC6-40CA-940F-47A673C49F15}" srcOrd="1" destOrd="0" presId="urn:microsoft.com/office/officeart/2005/8/layout/orgChart1"/>
    <dgm:cxn modelId="{D294147B-1DD1-4F6E-B4D0-2EC0BB619079}" type="presParOf" srcId="{00CF82E7-3EC6-40CA-940F-47A673C49F15}" destId="{C7BBFF0B-4CC1-4688-88FB-700823DB6809}" srcOrd="0" destOrd="0" presId="urn:microsoft.com/office/officeart/2005/8/layout/orgChart1"/>
    <dgm:cxn modelId="{7E35C4E3-726C-4736-AF82-7D64F9540551}" type="presParOf" srcId="{C7BBFF0B-4CC1-4688-88FB-700823DB6809}" destId="{28D54038-D166-4327-926D-3BA4D9B65C7C}" srcOrd="0" destOrd="0" presId="urn:microsoft.com/office/officeart/2005/8/layout/orgChart1"/>
    <dgm:cxn modelId="{DC0141C2-5EEE-44E0-AAB1-7C89B5D47BF8}" type="presParOf" srcId="{C7BBFF0B-4CC1-4688-88FB-700823DB6809}" destId="{03ED5DCB-D382-4C11-9F13-3717FA61997D}" srcOrd="1" destOrd="0" presId="urn:microsoft.com/office/officeart/2005/8/layout/orgChart1"/>
    <dgm:cxn modelId="{A6B3A9A9-25FF-444E-BD6B-C9642BA8D0C6}" type="presParOf" srcId="{00CF82E7-3EC6-40CA-940F-47A673C49F15}" destId="{73824A0C-3776-44A0-8B23-6F52EEED5243}" srcOrd="1" destOrd="0" presId="urn:microsoft.com/office/officeart/2005/8/layout/orgChart1"/>
    <dgm:cxn modelId="{BCD5D7B1-5EC2-415C-ABBD-E47CAB3DD406}" type="presParOf" srcId="{73824A0C-3776-44A0-8B23-6F52EEED5243}" destId="{14258B98-531C-416B-93FC-ED69C86C2651}" srcOrd="0" destOrd="0" presId="urn:microsoft.com/office/officeart/2005/8/layout/orgChart1"/>
    <dgm:cxn modelId="{CBA70775-962B-40ED-B807-9B5126DB5139}" type="presParOf" srcId="{73824A0C-3776-44A0-8B23-6F52EEED5243}" destId="{95F4782C-E8F0-4122-9730-057B922698CE}" srcOrd="1" destOrd="0" presId="urn:microsoft.com/office/officeart/2005/8/layout/orgChart1"/>
    <dgm:cxn modelId="{30FFE30B-BF09-4E71-B292-C7E9540C8F2C}" type="presParOf" srcId="{95F4782C-E8F0-4122-9730-057B922698CE}" destId="{8082D579-FA9A-4745-915C-9C8438E87F49}" srcOrd="0" destOrd="0" presId="urn:microsoft.com/office/officeart/2005/8/layout/orgChart1"/>
    <dgm:cxn modelId="{3B462166-6E92-49CB-9174-E67E3B946622}" type="presParOf" srcId="{8082D579-FA9A-4745-915C-9C8438E87F49}" destId="{CDC9DC63-5994-4507-B320-E83FC787A0EB}" srcOrd="0" destOrd="0" presId="urn:microsoft.com/office/officeart/2005/8/layout/orgChart1"/>
    <dgm:cxn modelId="{8EA81ADA-2784-4453-AE04-F0068E5F55B1}" type="presParOf" srcId="{8082D579-FA9A-4745-915C-9C8438E87F49}" destId="{0705CA90-D9CC-4BAE-BCDC-FE57E8CA7257}" srcOrd="1" destOrd="0" presId="urn:microsoft.com/office/officeart/2005/8/layout/orgChart1"/>
    <dgm:cxn modelId="{E08FE9FB-BAF2-46C7-BBD7-462A32353CEB}" type="presParOf" srcId="{95F4782C-E8F0-4122-9730-057B922698CE}" destId="{4B006400-CB22-4F58-818E-971252A21EFE}" srcOrd="1" destOrd="0" presId="urn:microsoft.com/office/officeart/2005/8/layout/orgChart1"/>
    <dgm:cxn modelId="{CFCC8138-2D1D-4C92-9D60-A72F97805613}" type="presParOf" srcId="{95F4782C-E8F0-4122-9730-057B922698CE}" destId="{1887A508-DAB3-45B8-935A-50BAC9FBCD93}" srcOrd="2" destOrd="0" presId="urn:microsoft.com/office/officeart/2005/8/layout/orgChart1"/>
    <dgm:cxn modelId="{75AAB6E7-A418-4BA2-A3D2-E1E56AE0C1F4}" type="presParOf" srcId="{00CF82E7-3EC6-40CA-940F-47A673C49F15}" destId="{B384B6F0-2490-4FD4-A3E8-D199393AADD3}" srcOrd="2" destOrd="0" presId="urn:microsoft.com/office/officeart/2005/8/layout/orgChart1"/>
    <dgm:cxn modelId="{2B7C2E0D-DA94-43F0-BAC5-519C7F474D3C}" type="presParOf" srcId="{BA9DD374-9BB5-4C25-A577-53600A1D0F7D}" destId="{D49A016B-8E28-4E03-BDD4-A89D7BF2EEE5}" srcOrd="2" destOrd="0" presId="urn:microsoft.com/office/officeart/2005/8/layout/orgChart1"/>
    <dgm:cxn modelId="{367BD4D7-11E1-4C9B-B6BA-0AE8D301CC25}" type="presParOf" srcId="{D49A016B-8E28-4E03-BDD4-A89D7BF2EEE5}" destId="{88C97568-F15B-4678-A7E9-AD6051E39E77}" srcOrd="0" destOrd="0" presId="urn:microsoft.com/office/officeart/2005/8/layout/orgChart1"/>
    <dgm:cxn modelId="{2DDF3896-9E79-4F64-983A-761C16068145}" type="presParOf" srcId="{D49A016B-8E28-4E03-BDD4-A89D7BF2EEE5}" destId="{64A11B8C-9A95-43BD-8A2E-BD33A5DADAD8}" srcOrd="1" destOrd="0" presId="urn:microsoft.com/office/officeart/2005/8/layout/orgChart1"/>
    <dgm:cxn modelId="{4E7DE02A-9106-4393-A1FA-83CF349C7D6D}" type="presParOf" srcId="{64A11B8C-9A95-43BD-8A2E-BD33A5DADAD8}" destId="{9D644485-B76B-4A51-9BE5-F590CA5D9377}" srcOrd="0" destOrd="0" presId="urn:microsoft.com/office/officeart/2005/8/layout/orgChart1"/>
    <dgm:cxn modelId="{DE0BD64A-331B-4389-9DB2-2927BCFEA9F6}" type="presParOf" srcId="{9D644485-B76B-4A51-9BE5-F590CA5D9377}" destId="{7F921EBD-56C9-4EEE-8446-7285DB9E5251}" srcOrd="0" destOrd="0" presId="urn:microsoft.com/office/officeart/2005/8/layout/orgChart1"/>
    <dgm:cxn modelId="{62125268-8BE3-40E1-AF99-BCFE06FEE77A}" type="presParOf" srcId="{9D644485-B76B-4A51-9BE5-F590CA5D9377}" destId="{3B97B411-8C71-4FA9-8624-929DFB2C2F6D}" srcOrd="1" destOrd="0" presId="urn:microsoft.com/office/officeart/2005/8/layout/orgChart1"/>
    <dgm:cxn modelId="{ED8D645C-C1AE-4300-9EBC-7D14B7C4E693}" type="presParOf" srcId="{64A11B8C-9A95-43BD-8A2E-BD33A5DADAD8}" destId="{F5B2853D-69F8-4211-9468-144C20874FE7}" srcOrd="1" destOrd="0" presId="urn:microsoft.com/office/officeart/2005/8/layout/orgChart1"/>
    <dgm:cxn modelId="{CACBBB72-256B-4D19-9265-64496027BBA6}" type="presParOf" srcId="{64A11B8C-9A95-43BD-8A2E-BD33A5DADAD8}" destId="{55AC2A20-8F27-42BB-BE11-404A9EEEA67F}" srcOrd="2" destOrd="0" presId="urn:microsoft.com/office/officeart/2005/8/layout/orgChart1"/>
    <dgm:cxn modelId="{63F8D9FB-C3C5-4375-9DE0-2306BA84C629}" type="presParOf" srcId="{DDCB2653-B964-4B77-9433-5237B183B138}" destId="{92B35951-0488-4477-9658-CE53E11EEF4F}" srcOrd="2" destOrd="0" presId="urn:microsoft.com/office/officeart/2005/8/layout/orgChart1"/>
    <dgm:cxn modelId="{E8DA83AE-3CCD-4B0B-900E-F964DA0DEF9B}" type="presParOf" srcId="{92B35951-0488-4477-9658-CE53E11EEF4F}" destId="{49BCBAFE-51A1-477B-9FEB-8BCAE8214D87}" srcOrd="0" destOrd="0" presId="urn:microsoft.com/office/officeart/2005/8/layout/orgChart1"/>
    <dgm:cxn modelId="{398DB917-1509-4BBD-917F-FD760248E462}" type="presParOf" srcId="{92B35951-0488-4477-9658-CE53E11EEF4F}" destId="{5C3655C0-E064-4D29-ABA7-CF4E77A1FF7A}" srcOrd="1" destOrd="0" presId="urn:microsoft.com/office/officeart/2005/8/layout/orgChart1"/>
    <dgm:cxn modelId="{112DCD23-0FB3-492B-BE08-11C943C58E75}" type="presParOf" srcId="{5C3655C0-E064-4D29-ABA7-CF4E77A1FF7A}" destId="{3BE9BBD1-E306-4BCE-9AF1-BDD541FDCEEC}" srcOrd="0" destOrd="0" presId="urn:microsoft.com/office/officeart/2005/8/layout/orgChart1"/>
    <dgm:cxn modelId="{267D8B68-C884-4211-87A0-004FE81BAD55}" type="presParOf" srcId="{3BE9BBD1-E306-4BCE-9AF1-BDD541FDCEEC}" destId="{BD90FC8A-1F64-41D2-BFC2-C10671AB2B4B}" srcOrd="0" destOrd="0" presId="urn:microsoft.com/office/officeart/2005/8/layout/orgChart1"/>
    <dgm:cxn modelId="{1D90AC6C-9BEA-48CE-BC65-D70B5B0BB52D}" type="presParOf" srcId="{3BE9BBD1-E306-4BCE-9AF1-BDD541FDCEEC}" destId="{E108FAFD-3832-4F5F-941C-958712E53237}" srcOrd="1" destOrd="0" presId="urn:microsoft.com/office/officeart/2005/8/layout/orgChart1"/>
    <dgm:cxn modelId="{BC65C8E0-418C-48A1-BDFA-79BAA10E4B9C}" type="presParOf" srcId="{5C3655C0-E064-4D29-ABA7-CF4E77A1FF7A}" destId="{B97F9BF4-9A08-405F-9DCA-DE49346829C2}" srcOrd="1" destOrd="0" presId="urn:microsoft.com/office/officeart/2005/8/layout/orgChart1"/>
    <dgm:cxn modelId="{4DA7693F-F656-4D42-9058-602E0687412E}" type="presParOf" srcId="{5C3655C0-E064-4D29-ABA7-CF4E77A1FF7A}" destId="{B94A3120-4F73-460D-A333-336CF354CC33}" srcOrd="2" destOrd="0" presId="urn:microsoft.com/office/officeart/2005/8/layout/orgChart1"/>
    <dgm:cxn modelId="{8301DE63-CE3F-43D3-B6C0-FA1542EE6DE8}" type="presParOf" srcId="{E9960FB1-1481-447D-9E93-0735B967D950}" destId="{97A76CF7-593F-4A5A-B3C9-0065CD2C14E7}" srcOrd="2" destOrd="0" presId="urn:microsoft.com/office/officeart/2005/8/layout/orgChart1"/>
    <dgm:cxn modelId="{02FA2834-6606-4E13-B4FF-550029F5C375}" type="presParOf" srcId="{97A76CF7-593F-4A5A-B3C9-0065CD2C14E7}" destId="{9D06F842-6B11-4F1F-9BEB-F2FE2CF5F854}" srcOrd="0" destOrd="0" presId="urn:microsoft.com/office/officeart/2005/8/layout/orgChart1"/>
    <dgm:cxn modelId="{0FA5E06C-9536-4E45-AFCF-9BE046B9B434}" type="presParOf" srcId="{97A76CF7-593F-4A5A-B3C9-0065CD2C14E7}" destId="{B0156F40-2AF5-4BB1-8097-7EAD62B90BBD}" srcOrd="1" destOrd="0" presId="urn:microsoft.com/office/officeart/2005/8/layout/orgChart1"/>
    <dgm:cxn modelId="{432242CB-CBD5-41EA-9C5C-2A911D4607BA}" type="presParOf" srcId="{B0156F40-2AF5-4BB1-8097-7EAD62B90BBD}" destId="{95AC1523-476B-47DD-BB14-5FD8A5E1D59F}" srcOrd="0" destOrd="0" presId="urn:microsoft.com/office/officeart/2005/8/layout/orgChart1"/>
    <dgm:cxn modelId="{55DEB14B-BF52-4A61-A56D-CE84DA748B7A}" type="presParOf" srcId="{95AC1523-476B-47DD-BB14-5FD8A5E1D59F}" destId="{A8D6CF2D-20C2-4A61-B8C9-002177CF9D9E}" srcOrd="0" destOrd="0" presId="urn:microsoft.com/office/officeart/2005/8/layout/orgChart1"/>
    <dgm:cxn modelId="{22580ACC-BDB5-44E2-8237-81FC7CFE5082}" type="presParOf" srcId="{95AC1523-476B-47DD-BB14-5FD8A5E1D59F}" destId="{22EC8E5C-3A08-4072-8678-1B01D5242BDB}" srcOrd="1" destOrd="0" presId="urn:microsoft.com/office/officeart/2005/8/layout/orgChart1"/>
    <dgm:cxn modelId="{51F72054-704D-4905-AFEC-FA2A24989524}" type="presParOf" srcId="{B0156F40-2AF5-4BB1-8097-7EAD62B90BBD}" destId="{EB336632-E88C-4A5B-BFA3-574D73CBABF0}" srcOrd="1" destOrd="0" presId="urn:microsoft.com/office/officeart/2005/8/layout/orgChart1"/>
    <dgm:cxn modelId="{AC5A8C3E-86B2-4D0A-B695-6DD54C8BE9D0}" type="presParOf" srcId="{B0156F40-2AF5-4BB1-8097-7EAD62B90BBD}" destId="{26F6BE20-6AC1-411C-BDD9-F68CB0628CCA}"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787486-A6D3-4652-A112-BAE512CC6A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964A667-995D-4670-BCBD-DA968F7FAB2C}">
      <dgm:prSet phldrT="[Text]"/>
      <dgm:spPr>
        <a:xfrm>
          <a:off x="2808614" y="1863"/>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AWG Design</a:t>
          </a:r>
        </a:p>
      </dgm:t>
    </dgm:pt>
    <dgm:pt modelId="{467FD066-09A8-411C-949B-991EFEDEE7F3}" type="parTrans" cxnId="{DF2BADE1-2A42-4857-9018-EF9E67F2E091}">
      <dgm:prSet/>
      <dgm:spPr/>
      <dgm:t>
        <a:bodyPr/>
        <a:lstStyle/>
        <a:p>
          <a:endParaRPr lang="en-GB"/>
        </a:p>
      </dgm:t>
    </dgm:pt>
    <dgm:pt modelId="{3C956645-3874-4CC6-8763-6F2D76C15866}" type="sibTrans" cxnId="{DF2BADE1-2A42-4857-9018-EF9E67F2E091}">
      <dgm:prSet/>
      <dgm:spPr/>
      <dgm:t>
        <a:bodyPr/>
        <a:lstStyle/>
        <a:p>
          <a:endParaRPr lang="en-GB"/>
        </a:p>
      </dgm:t>
    </dgm:pt>
    <dgm:pt modelId="{EA06498C-7738-4E65-9D85-A1B2AED19420}">
      <dgm:prSet phldrT="[Text]"/>
      <dgm:spPr>
        <a:xfrm>
          <a:off x="2808614" y="1055901"/>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Design </a:t>
          </a:r>
          <a:br>
            <a:rPr lang="en-GB" dirty="0">
              <a:solidFill>
                <a:srgbClr val="FFFFFF"/>
              </a:solidFill>
              <a:latin typeface="Helvetica"/>
              <a:ea typeface="+mn-ea"/>
              <a:cs typeface="Helvetica"/>
            </a:rPr>
          </a:br>
          <a:r>
            <a:rPr lang="en-GB" dirty="0">
              <a:solidFill>
                <a:srgbClr val="FFFFFF"/>
              </a:solidFill>
              <a:latin typeface="Helvetica"/>
              <a:ea typeface="+mn-ea"/>
              <a:cs typeface="Helvetica"/>
            </a:rPr>
            <a:t>Phase Errors</a:t>
          </a:r>
        </a:p>
      </dgm:t>
    </dgm:pt>
    <dgm:pt modelId="{C8BC6C8D-D45E-466C-8752-D6E2AA1BD967}" type="parTrans" cxnId="{A7870E8C-C37D-4069-89BA-07E8A4AF38EA}">
      <dgm:prSet/>
      <dgm:spPr>
        <a:xfrm>
          <a:off x="3134034" y="373003"/>
          <a:ext cx="91440" cy="682897"/>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0B1793EE-FD4C-4802-90FD-99363C5A647E}" type="sibTrans" cxnId="{A7870E8C-C37D-4069-89BA-07E8A4AF38EA}">
      <dgm:prSet/>
      <dgm:spPr/>
      <dgm:t>
        <a:bodyPr/>
        <a:lstStyle/>
        <a:p>
          <a:endParaRPr lang="en-GB"/>
        </a:p>
      </dgm:t>
    </dgm:pt>
    <dgm:pt modelId="{C79D88DA-A97E-4966-A281-58A09845241D}" type="asst">
      <dgm:prSet/>
      <dgm:spPr>
        <a:xfrm>
          <a:off x="2359535" y="528882"/>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Taper Mode Conversion</a:t>
          </a:r>
        </a:p>
      </dgm:t>
    </dgm:pt>
    <dgm:pt modelId="{DE94CDDD-086A-4ABB-B90D-79E50266364A}" type="parTrans" cxnId="{773C9AAD-B7B0-477F-A757-EE3C532E2115}">
      <dgm:prSet/>
      <dgm:spPr>
        <a:xfrm>
          <a:off x="3056095" y="373003"/>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C7458BBA-B941-427B-95B6-538580AB9E96}" type="sibTrans" cxnId="{773C9AAD-B7B0-477F-A757-EE3C532E2115}">
      <dgm:prSet/>
      <dgm:spPr/>
      <dgm:t>
        <a:bodyPr/>
        <a:lstStyle/>
        <a:p>
          <a:endParaRPr lang="en-GB"/>
        </a:p>
      </dgm:t>
    </dgm:pt>
    <dgm:pt modelId="{370305CE-2263-42BB-BFA9-CCA7DA916D09}">
      <dgm:prSet/>
      <dgm:spPr>
        <a:xfrm>
          <a:off x="2808614" y="2109939"/>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Digitization Phase Errors</a:t>
          </a:r>
        </a:p>
      </dgm:t>
    </dgm:pt>
    <dgm:pt modelId="{373877BA-C4EB-46D4-8211-3B8C2042B193}" type="parTrans" cxnId="{CE779AB2-7B2E-49F8-AB24-6B07F5C0E573}">
      <dgm:prSet/>
      <dgm:spPr>
        <a:xfrm>
          <a:off x="3134034" y="1427041"/>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CC5710C-4138-4658-B338-BEC64FDBB712}" type="sibTrans" cxnId="{CE779AB2-7B2E-49F8-AB24-6B07F5C0E573}">
      <dgm:prSet/>
      <dgm:spPr/>
      <dgm:t>
        <a:bodyPr/>
        <a:lstStyle/>
        <a:p>
          <a:endParaRPr lang="en-GB"/>
        </a:p>
      </dgm:t>
    </dgm:pt>
    <dgm:pt modelId="{797C0325-DF5B-41C2-B868-7066690978CB}">
      <dgm:prSet/>
      <dgm:spPr>
        <a:xfrm>
          <a:off x="2808614" y="3163977"/>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Fabrication</a:t>
          </a:r>
          <a:br>
            <a:rPr lang="en-GB" dirty="0">
              <a:solidFill>
                <a:srgbClr val="FFFFFF"/>
              </a:solidFill>
              <a:latin typeface="Helvetica"/>
              <a:ea typeface="+mn-ea"/>
              <a:cs typeface="Helvetica"/>
            </a:rPr>
          </a:br>
          <a:r>
            <a:rPr lang="en-GB" dirty="0">
              <a:solidFill>
                <a:srgbClr val="FFFFFF"/>
              </a:solidFill>
              <a:latin typeface="Helvetica"/>
              <a:ea typeface="+mn-ea"/>
              <a:cs typeface="Helvetica"/>
            </a:rPr>
            <a:t>Phase Errors </a:t>
          </a:r>
        </a:p>
      </dgm:t>
    </dgm:pt>
    <dgm:pt modelId="{FE8A36DC-EB33-42E2-BBBE-E75AB553EA05}" type="parTrans" cxnId="{2967E8EA-091F-4A62-ADBB-E0DAFE873604}">
      <dgm:prSet/>
      <dgm:spPr>
        <a:xfrm>
          <a:off x="3134034" y="2481079"/>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0F9121A-8670-4376-A4F1-C78BCFBF8E48}" type="sibTrans" cxnId="{2967E8EA-091F-4A62-ADBB-E0DAFE873604}">
      <dgm:prSet/>
      <dgm:spPr/>
      <dgm:t>
        <a:bodyPr/>
        <a:lstStyle/>
        <a:p>
          <a:endParaRPr lang="en-GB"/>
        </a:p>
      </dgm:t>
    </dgm:pt>
    <dgm:pt modelId="{C49A0AD1-35D3-4735-99D8-E7A0A4489573}">
      <dgm:prSet/>
      <dgm:spPr>
        <a:xfrm>
          <a:off x="2994184" y="3690996"/>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nl-NL" dirty="0">
              <a:solidFill>
                <a:srgbClr val="FFFFFF"/>
              </a:solidFill>
              <a:latin typeface="Helvetica"/>
              <a:ea typeface="+mn-ea"/>
              <a:cs typeface="Helvetica"/>
            </a:rPr>
            <a:t>Cross Talk</a:t>
          </a:r>
          <a:endParaRPr lang="en-GB" dirty="0">
            <a:solidFill>
              <a:srgbClr val="FFFFFF"/>
            </a:solidFill>
            <a:latin typeface="Helvetica"/>
            <a:ea typeface="+mn-ea"/>
            <a:cs typeface="Helvetica"/>
          </a:endParaRPr>
        </a:p>
      </dgm:t>
    </dgm:pt>
    <dgm:pt modelId="{08B9A01B-A316-460A-BEE1-2F4706938853}" type="parTrans" cxnId="{47A92993-6398-4BCA-AEAD-94BF024291D0}">
      <dgm:prSet/>
      <dgm:spPr>
        <a:xfrm>
          <a:off x="2882842" y="3535117"/>
          <a:ext cx="111342" cy="341448"/>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060F4C43-FF3F-49D1-9999-AE2DCC695680}" type="sibTrans" cxnId="{47A92993-6398-4BCA-AEAD-94BF024291D0}">
      <dgm:prSet/>
      <dgm:spPr/>
      <dgm:t>
        <a:bodyPr/>
        <a:lstStyle/>
        <a:p>
          <a:endParaRPr lang="en-GB"/>
        </a:p>
      </dgm:t>
    </dgm:pt>
    <dgm:pt modelId="{CC632A46-DE85-41B2-8826-517822FB8D96}" type="asst">
      <dgm:prSet/>
      <dgm:spPr>
        <a:xfrm>
          <a:off x="2359535" y="1582920"/>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EDA Grid Snapping</a:t>
          </a:r>
        </a:p>
      </dgm:t>
    </dgm:pt>
    <dgm:pt modelId="{0FE101FF-7770-46CE-B5D3-9A6DBB1D4EF9}" type="parTrans" cxnId="{359BB3C8-1B54-4B29-8997-34008A1B6E73}">
      <dgm:prSet/>
      <dgm:spPr>
        <a:xfrm>
          <a:off x="3056095" y="1427041"/>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291BBF0B-9581-43A5-A0CC-3DD9741F8B00}" type="sibTrans" cxnId="{359BB3C8-1B54-4B29-8997-34008A1B6E73}">
      <dgm:prSet/>
      <dgm:spPr/>
      <dgm:t>
        <a:bodyPr/>
        <a:lstStyle/>
        <a:p>
          <a:endParaRPr lang="en-GB"/>
        </a:p>
      </dgm:t>
    </dgm:pt>
    <dgm:pt modelId="{7B8E37C2-9446-4A20-9DE3-4BB76484D6E4}" type="asst">
      <dgm:prSet/>
      <dgm:spPr>
        <a:xfrm>
          <a:off x="2359535" y="2636958"/>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Random Phase Errors</a:t>
          </a:r>
        </a:p>
      </dgm:t>
    </dgm:pt>
    <dgm:pt modelId="{5E1315D6-D7F3-409D-8444-8CB58028A580}" type="parTrans" cxnId="{B3A6BDC6-21B9-4F69-B229-F8255D6692AC}">
      <dgm:prSet/>
      <dgm:spPr>
        <a:xfrm>
          <a:off x="3056095" y="2481079"/>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101779AC-778B-4434-847F-9D6D0CE4F043}" type="sibTrans" cxnId="{B3A6BDC6-21B9-4F69-B229-F8255D6692AC}">
      <dgm:prSet/>
      <dgm:spPr/>
      <dgm:t>
        <a:bodyPr/>
        <a:lstStyle/>
        <a:p>
          <a:endParaRPr lang="en-GB"/>
        </a:p>
      </dgm:t>
    </dgm:pt>
    <dgm:pt modelId="{A3F10EB3-6D21-4906-B016-0938D144063C}" type="pres">
      <dgm:prSet presAssocID="{57787486-A6D3-4652-A112-BAE512CC6AFE}" presName="hierChild1" presStyleCnt="0">
        <dgm:presLayoutVars>
          <dgm:orgChart val="1"/>
          <dgm:chPref val="1"/>
          <dgm:dir/>
          <dgm:animOne val="branch"/>
          <dgm:animLvl val="lvl"/>
          <dgm:resizeHandles/>
        </dgm:presLayoutVars>
      </dgm:prSet>
      <dgm:spPr/>
    </dgm:pt>
    <dgm:pt modelId="{E9960FB1-1481-447D-9E93-0735B967D950}" type="pres">
      <dgm:prSet presAssocID="{6964A667-995D-4670-BCBD-DA968F7FAB2C}" presName="hierRoot1" presStyleCnt="0">
        <dgm:presLayoutVars>
          <dgm:hierBranch val="init"/>
        </dgm:presLayoutVars>
      </dgm:prSet>
      <dgm:spPr/>
    </dgm:pt>
    <dgm:pt modelId="{76A3D898-D48E-45A3-A72C-EFF4380E98A1}" type="pres">
      <dgm:prSet presAssocID="{6964A667-995D-4670-BCBD-DA968F7FAB2C}" presName="rootComposite1" presStyleCnt="0"/>
      <dgm:spPr/>
    </dgm:pt>
    <dgm:pt modelId="{F77A6491-8337-43FF-8ACE-5FFD87F7D5AB}" type="pres">
      <dgm:prSet presAssocID="{6964A667-995D-4670-BCBD-DA968F7FAB2C}" presName="rootText1" presStyleLbl="node0" presStyleIdx="0" presStyleCnt="1">
        <dgm:presLayoutVars>
          <dgm:chPref val="3"/>
        </dgm:presLayoutVars>
      </dgm:prSet>
      <dgm:spPr/>
    </dgm:pt>
    <dgm:pt modelId="{DD4F6E3B-C585-405A-B71F-B0037FE7E573}" type="pres">
      <dgm:prSet presAssocID="{6964A667-995D-4670-BCBD-DA968F7FAB2C}" presName="rootConnector1" presStyleLbl="node1" presStyleIdx="0" presStyleCnt="0"/>
      <dgm:spPr/>
    </dgm:pt>
    <dgm:pt modelId="{FCD974BF-D36D-45F3-954E-365BAB583506}" type="pres">
      <dgm:prSet presAssocID="{6964A667-995D-4670-BCBD-DA968F7FAB2C}" presName="hierChild2" presStyleCnt="0"/>
      <dgm:spPr/>
    </dgm:pt>
    <dgm:pt modelId="{27D1A04C-051F-428C-AD1E-966555C8C7B9}" type="pres">
      <dgm:prSet presAssocID="{C8BC6C8D-D45E-466C-8752-D6E2AA1BD967}" presName="Name37" presStyleLbl="parChTrans1D2" presStyleIdx="0" presStyleCnt="2"/>
      <dgm:spPr/>
    </dgm:pt>
    <dgm:pt modelId="{DDCB2653-B964-4B77-9433-5237B183B138}" type="pres">
      <dgm:prSet presAssocID="{EA06498C-7738-4E65-9D85-A1B2AED19420}" presName="hierRoot2" presStyleCnt="0">
        <dgm:presLayoutVars>
          <dgm:hierBranch val="init"/>
        </dgm:presLayoutVars>
      </dgm:prSet>
      <dgm:spPr/>
    </dgm:pt>
    <dgm:pt modelId="{A5AB0146-230D-4671-B610-CD760CBD3671}" type="pres">
      <dgm:prSet presAssocID="{EA06498C-7738-4E65-9D85-A1B2AED19420}" presName="rootComposite" presStyleCnt="0"/>
      <dgm:spPr/>
    </dgm:pt>
    <dgm:pt modelId="{EEDD41E4-3A2B-4D66-AF2B-353835F41C59}" type="pres">
      <dgm:prSet presAssocID="{EA06498C-7738-4E65-9D85-A1B2AED19420}" presName="rootText" presStyleLbl="node2" presStyleIdx="0" presStyleCnt="1">
        <dgm:presLayoutVars>
          <dgm:chPref val="3"/>
        </dgm:presLayoutVars>
      </dgm:prSet>
      <dgm:spPr/>
    </dgm:pt>
    <dgm:pt modelId="{4DBCAD54-D882-4B77-8FCE-0F1F220EA90B}" type="pres">
      <dgm:prSet presAssocID="{EA06498C-7738-4E65-9D85-A1B2AED19420}" presName="rootConnector" presStyleLbl="node2" presStyleIdx="0" presStyleCnt="1"/>
      <dgm:spPr/>
    </dgm:pt>
    <dgm:pt modelId="{D0573568-15D3-4C06-A66F-66A2F2473988}" type="pres">
      <dgm:prSet presAssocID="{EA06498C-7738-4E65-9D85-A1B2AED19420}" presName="hierChild4" presStyleCnt="0"/>
      <dgm:spPr/>
    </dgm:pt>
    <dgm:pt modelId="{DE2E96FC-50E5-4EC7-9C04-F3E9D8E7AF7E}" type="pres">
      <dgm:prSet presAssocID="{373877BA-C4EB-46D4-8211-3B8C2042B193}" presName="Name37" presStyleLbl="parChTrans1D3" presStyleIdx="0" presStyleCnt="2"/>
      <dgm:spPr/>
    </dgm:pt>
    <dgm:pt modelId="{BA9DD374-9BB5-4C25-A577-53600A1D0F7D}" type="pres">
      <dgm:prSet presAssocID="{370305CE-2263-42BB-BFA9-CCA7DA916D09}" presName="hierRoot2" presStyleCnt="0">
        <dgm:presLayoutVars>
          <dgm:hierBranch val="init"/>
        </dgm:presLayoutVars>
      </dgm:prSet>
      <dgm:spPr/>
    </dgm:pt>
    <dgm:pt modelId="{A4161597-66D5-4048-9C87-481EBE2CEB28}" type="pres">
      <dgm:prSet presAssocID="{370305CE-2263-42BB-BFA9-CCA7DA916D09}" presName="rootComposite" presStyleCnt="0"/>
      <dgm:spPr/>
    </dgm:pt>
    <dgm:pt modelId="{FDED69CD-52D3-40F4-803D-809792BEBF31}" type="pres">
      <dgm:prSet presAssocID="{370305CE-2263-42BB-BFA9-CCA7DA916D09}" presName="rootText" presStyleLbl="node3" presStyleIdx="0" presStyleCnt="1">
        <dgm:presLayoutVars>
          <dgm:chPref val="3"/>
        </dgm:presLayoutVars>
      </dgm:prSet>
      <dgm:spPr/>
    </dgm:pt>
    <dgm:pt modelId="{012480ED-0C3F-4477-A723-618900C6F069}" type="pres">
      <dgm:prSet presAssocID="{370305CE-2263-42BB-BFA9-CCA7DA916D09}" presName="rootConnector" presStyleLbl="node3" presStyleIdx="0" presStyleCnt="1"/>
      <dgm:spPr/>
    </dgm:pt>
    <dgm:pt modelId="{5A6C5FC8-9924-43AC-AE1D-4B578C1262C1}" type="pres">
      <dgm:prSet presAssocID="{370305CE-2263-42BB-BFA9-CCA7DA916D09}" presName="hierChild4" presStyleCnt="0"/>
      <dgm:spPr/>
    </dgm:pt>
    <dgm:pt modelId="{C210E783-2405-4404-A37A-290C2FD00529}" type="pres">
      <dgm:prSet presAssocID="{FE8A36DC-EB33-42E2-BBBE-E75AB553EA05}" presName="Name37" presStyleLbl="parChTrans1D4" presStyleIdx="0" presStyleCnt="3"/>
      <dgm:spPr/>
    </dgm:pt>
    <dgm:pt modelId="{00CF82E7-3EC6-40CA-940F-47A673C49F15}" type="pres">
      <dgm:prSet presAssocID="{797C0325-DF5B-41C2-B868-7066690978CB}" presName="hierRoot2" presStyleCnt="0">
        <dgm:presLayoutVars>
          <dgm:hierBranch val="init"/>
        </dgm:presLayoutVars>
      </dgm:prSet>
      <dgm:spPr/>
    </dgm:pt>
    <dgm:pt modelId="{C7BBFF0B-4CC1-4688-88FB-700823DB6809}" type="pres">
      <dgm:prSet presAssocID="{797C0325-DF5B-41C2-B868-7066690978CB}" presName="rootComposite" presStyleCnt="0"/>
      <dgm:spPr/>
    </dgm:pt>
    <dgm:pt modelId="{28D54038-D166-4327-926D-3BA4D9B65C7C}" type="pres">
      <dgm:prSet presAssocID="{797C0325-DF5B-41C2-B868-7066690978CB}" presName="rootText" presStyleLbl="node4" presStyleIdx="0" presStyleCnt="2">
        <dgm:presLayoutVars>
          <dgm:chPref val="3"/>
        </dgm:presLayoutVars>
      </dgm:prSet>
      <dgm:spPr/>
    </dgm:pt>
    <dgm:pt modelId="{03ED5DCB-D382-4C11-9F13-3717FA61997D}" type="pres">
      <dgm:prSet presAssocID="{797C0325-DF5B-41C2-B868-7066690978CB}" presName="rootConnector" presStyleLbl="node4" presStyleIdx="0" presStyleCnt="2"/>
      <dgm:spPr/>
    </dgm:pt>
    <dgm:pt modelId="{73824A0C-3776-44A0-8B23-6F52EEED5243}" type="pres">
      <dgm:prSet presAssocID="{797C0325-DF5B-41C2-B868-7066690978CB}" presName="hierChild4" presStyleCnt="0"/>
      <dgm:spPr/>
    </dgm:pt>
    <dgm:pt modelId="{14258B98-531C-416B-93FC-ED69C86C2651}" type="pres">
      <dgm:prSet presAssocID="{08B9A01B-A316-460A-BEE1-2F4706938853}" presName="Name37" presStyleLbl="parChTrans1D4" presStyleIdx="1" presStyleCnt="3"/>
      <dgm:spPr/>
    </dgm:pt>
    <dgm:pt modelId="{95F4782C-E8F0-4122-9730-057B922698CE}" type="pres">
      <dgm:prSet presAssocID="{C49A0AD1-35D3-4735-99D8-E7A0A4489573}" presName="hierRoot2" presStyleCnt="0">
        <dgm:presLayoutVars>
          <dgm:hierBranch val="init"/>
        </dgm:presLayoutVars>
      </dgm:prSet>
      <dgm:spPr/>
    </dgm:pt>
    <dgm:pt modelId="{8082D579-FA9A-4745-915C-9C8438E87F49}" type="pres">
      <dgm:prSet presAssocID="{C49A0AD1-35D3-4735-99D8-E7A0A4489573}" presName="rootComposite" presStyleCnt="0"/>
      <dgm:spPr/>
    </dgm:pt>
    <dgm:pt modelId="{CDC9DC63-5994-4507-B320-E83FC787A0EB}" type="pres">
      <dgm:prSet presAssocID="{C49A0AD1-35D3-4735-99D8-E7A0A4489573}" presName="rootText" presStyleLbl="node4" presStyleIdx="1" presStyleCnt="2">
        <dgm:presLayoutVars>
          <dgm:chPref val="3"/>
        </dgm:presLayoutVars>
      </dgm:prSet>
      <dgm:spPr/>
    </dgm:pt>
    <dgm:pt modelId="{0705CA90-D9CC-4BAE-BCDC-FE57E8CA7257}" type="pres">
      <dgm:prSet presAssocID="{C49A0AD1-35D3-4735-99D8-E7A0A4489573}" presName="rootConnector" presStyleLbl="node4" presStyleIdx="1" presStyleCnt="2"/>
      <dgm:spPr/>
    </dgm:pt>
    <dgm:pt modelId="{4B006400-CB22-4F58-818E-971252A21EFE}" type="pres">
      <dgm:prSet presAssocID="{C49A0AD1-35D3-4735-99D8-E7A0A4489573}" presName="hierChild4" presStyleCnt="0"/>
      <dgm:spPr/>
    </dgm:pt>
    <dgm:pt modelId="{1887A508-DAB3-45B8-935A-50BAC9FBCD93}" type="pres">
      <dgm:prSet presAssocID="{C49A0AD1-35D3-4735-99D8-E7A0A4489573}" presName="hierChild5" presStyleCnt="0"/>
      <dgm:spPr/>
    </dgm:pt>
    <dgm:pt modelId="{B384B6F0-2490-4FD4-A3E8-D199393AADD3}" type="pres">
      <dgm:prSet presAssocID="{797C0325-DF5B-41C2-B868-7066690978CB}" presName="hierChild5" presStyleCnt="0"/>
      <dgm:spPr/>
    </dgm:pt>
    <dgm:pt modelId="{D49A016B-8E28-4E03-BDD4-A89D7BF2EEE5}" type="pres">
      <dgm:prSet presAssocID="{370305CE-2263-42BB-BFA9-CCA7DA916D09}" presName="hierChild5" presStyleCnt="0"/>
      <dgm:spPr/>
    </dgm:pt>
    <dgm:pt modelId="{88C97568-F15B-4678-A7E9-AD6051E39E77}" type="pres">
      <dgm:prSet presAssocID="{5E1315D6-D7F3-409D-8444-8CB58028A580}" presName="Name111" presStyleLbl="parChTrans1D4" presStyleIdx="2" presStyleCnt="3"/>
      <dgm:spPr/>
    </dgm:pt>
    <dgm:pt modelId="{64A11B8C-9A95-43BD-8A2E-BD33A5DADAD8}" type="pres">
      <dgm:prSet presAssocID="{7B8E37C2-9446-4A20-9DE3-4BB76484D6E4}" presName="hierRoot3" presStyleCnt="0">
        <dgm:presLayoutVars>
          <dgm:hierBranch val="init"/>
        </dgm:presLayoutVars>
      </dgm:prSet>
      <dgm:spPr/>
    </dgm:pt>
    <dgm:pt modelId="{9D644485-B76B-4A51-9BE5-F590CA5D9377}" type="pres">
      <dgm:prSet presAssocID="{7B8E37C2-9446-4A20-9DE3-4BB76484D6E4}" presName="rootComposite3" presStyleCnt="0"/>
      <dgm:spPr/>
    </dgm:pt>
    <dgm:pt modelId="{7F921EBD-56C9-4EEE-8446-7285DB9E5251}" type="pres">
      <dgm:prSet presAssocID="{7B8E37C2-9446-4A20-9DE3-4BB76484D6E4}" presName="rootText3" presStyleLbl="asst3" presStyleIdx="0" presStyleCnt="1">
        <dgm:presLayoutVars>
          <dgm:chPref val="3"/>
        </dgm:presLayoutVars>
      </dgm:prSet>
      <dgm:spPr/>
    </dgm:pt>
    <dgm:pt modelId="{3B97B411-8C71-4FA9-8624-929DFB2C2F6D}" type="pres">
      <dgm:prSet presAssocID="{7B8E37C2-9446-4A20-9DE3-4BB76484D6E4}" presName="rootConnector3" presStyleLbl="asst3" presStyleIdx="0" presStyleCnt="1"/>
      <dgm:spPr/>
    </dgm:pt>
    <dgm:pt modelId="{F5B2853D-69F8-4211-9468-144C20874FE7}" type="pres">
      <dgm:prSet presAssocID="{7B8E37C2-9446-4A20-9DE3-4BB76484D6E4}" presName="hierChild6" presStyleCnt="0"/>
      <dgm:spPr/>
    </dgm:pt>
    <dgm:pt modelId="{55AC2A20-8F27-42BB-BE11-404A9EEEA67F}" type="pres">
      <dgm:prSet presAssocID="{7B8E37C2-9446-4A20-9DE3-4BB76484D6E4}" presName="hierChild7" presStyleCnt="0"/>
      <dgm:spPr/>
    </dgm:pt>
    <dgm:pt modelId="{92B35951-0488-4477-9658-CE53E11EEF4F}" type="pres">
      <dgm:prSet presAssocID="{EA06498C-7738-4E65-9D85-A1B2AED19420}" presName="hierChild5" presStyleCnt="0"/>
      <dgm:spPr/>
    </dgm:pt>
    <dgm:pt modelId="{49BCBAFE-51A1-477B-9FEB-8BCAE8214D87}" type="pres">
      <dgm:prSet presAssocID="{0FE101FF-7770-46CE-B5D3-9A6DBB1D4EF9}" presName="Name111" presStyleLbl="parChTrans1D3" presStyleIdx="1" presStyleCnt="2"/>
      <dgm:spPr/>
    </dgm:pt>
    <dgm:pt modelId="{5C3655C0-E064-4D29-ABA7-CF4E77A1FF7A}" type="pres">
      <dgm:prSet presAssocID="{CC632A46-DE85-41B2-8826-517822FB8D96}" presName="hierRoot3" presStyleCnt="0">
        <dgm:presLayoutVars>
          <dgm:hierBranch val="init"/>
        </dgm:presLayoutVars>
      </dgm:prSet>
      <dgm:spPr/>
    </dgm:pt>
    <dgm:pt modelId="{3BE9BBD1-E306-4BCE-9AF1-BDD541FDCEEC}" type="pres">
      <dgm:prSet presAssocID="{CC632A46-DE85-41B2-8826-517822FB8D96}" presName="rootComposite3" presStyleCnt="0"/>
      <dgm:spPr/>
    </dgm:pt>
    <dgm:pt modelId="{BD90FC8A-1F64-41D2-BFC2-C10671AB2B4B}" type="pres">
      <dgm:prSet presAssocID="{CC632A46-DE85-41B2-8826-517822FB8D96}" presName="rootText3" presStyleLbl="asst2" presStyleIdx="0" presStyleCnt="1">
        <dgm:presLayoutVars>
          <dgm:chPref val="3"/>
        </dgm:presLayoutVars>
      </dgm:prSet>
      <dgm:spPr/>
    </dgm:pt>
    <dgm:pt modelId="{E108FAFD-3832-4F5F-941C-958712E53237}" type="pres">
      <dgm:prSet presAssocID="{CC632A46-DE85-41B2-8826-517822FB8D96}" presName="rootConnector3" presStyleLbl="asst2" presStyleIdx="0" presStyleCnt="1"/>
      <dgm:spPr/>
    </dgm:pt>
    <dgm:pt modelId="{B97F9BF4-9A08-405F-9DCA-DE49346829C2}" type="pres">
      <dgm:prSet presAssocID="{CC632A46-DE85-41B2-8826-517822FB8D96}" presName="hierChild6" presStyleCnt="0"/>
      <dgm:spPr/>
    </dgm:pt>
    <dgm:pt modelId="{B94A3120-4F73-460D-A333-336CF354CC33}" type="pres">
      <dgm:prSet presAssocID="{CC632A46-DE85-41B2-8826-517822FB8D96}" presName="hierChild7" presStyleCnt="0"/>
      <dgm:spPr/>
    </dgm:pt>
    <dgm:pt modelId="{97A76CF7-593F-4A5A-B3C9-0065CD2C14E7}" type="pres">
      <dgm:prSet presAssocID="{6964A667-995D-4670-BCBD-DA968F7FAB2C}" presName="hierChild3" presStyleCnt="0"/>
      <dgm:spPr/>
    </dgm:pt>
    <dgm:pt modelId="{9D06F842-6B11-4F1F-9BEB-F2FE2CF5F854}" type="pres">
      <dgm:prSet presAssocID="{DE94CDDD-086A-4ABB-B90D-79E50266364A}" presName="Name111" presStyleLbl="parChTrans1D2" presStyleIdx="1" presStyleCnt="2"/>
      <dgm:spPr/>
    </dgm:pt>
    <dgm:pt modelId="{B0156F40-2AF5-4BB1-8097-7EAD62B90BBD}" type="pres">
      <dgm:prSet presAssocID="{C79D88DA-A97E-4966-A281-58A09845241D}" presName="hierRoot3" presStyleCnt="0">
        <dgm:presLayoutVars>
          <dgm:hierBranch val="init"/>
        </dgm:presLayoutVars>
      </dgm:prSet>
      <dgm:spPr/>
    </dgm:pt>
    <dgm:pt modelId="{95AC1523-476B-47DD-BB14-5FD8A5E1D59F}" type="pres">
      <dgm:prSet presAssocID="{C79D88DA-A97E-4966-A281-58A09845241D}" presName="rootComposite3" presStyleCnt="0"/>
      <dgm:spPr/>
    </dgm:pt>
    <dgm:pt modelId="{A8D6CF2D-20C2-4A61-B8C9-002177CF9D9E}" type="pres">
      <dgm:prSet presAssocID="{C79D88DA-A97E-4966-A281-58A09845241D}" presName="rootText3" presStyleLbl="asst1" presStyleIdx="0" presStyleCnt="1">
        <dgm:presLayoutVars>
          <dgm:chPref val="3"/>
        </dgm:presLayoutVars>
      </dgm:prSet>
      <dgm:spPr/>
    </dgm:pt>
    <dgm:pt modelId="{22EC8E5C-3A08-4072-8678-1B01D5242BDB}" type="pres">
      <dgm:prSet presAssocID="{C79D88DA-A97E-4966-A281-58A09845241D}" presName="rootConnector3" presStyleLbl="asst1" presStyleIdx="0" presStyleCnt="1"/>
      <dgm:spPr/>
    </dgm:pt>
    <dgm:pt modelId="{EB336632-E88C-4A5B-BFA3-574D73CBABF0}" type="pres">
      <dgm:prSet presAssocID="{C79D88DA-A97E-4966-A281-58A09845241D}" presName="hierChild6" presStyleCnt="0"/>
      <dgm:spPr/>
    </dgm:pt>
    <dgm:pt modelId="{26F6BE20-6AC1-411C-BDD9-F68CB0628CCA}" type="pres">
      <dgm:prSet presAssocID="{C79D88DA-A97E-4966-A281-58A09845241D}" presName="hierChild7" presStyleCnt="0"/>
      <dgm:spPr/>
    </dgm:pt>
  </dgm:ptLst>
  <dgm:cxnLst>
    <dgm:cxn modelId="{33CF0C04-35B6-4611-9AE2-8AE5151730FB}" type="presOf" srcId="{0FE101FF-7770-46CE-B5D3-9A6DBB1D4EF9}" destId="{49BCBAFE-51A1-477B-9FEB-8BCAE8214D87}" srcOrd="0" destOrd="0" presId="urn:microsoft.com/office/officeart/2005/8/layout/orgChart1"/>
    <dgm:cxn modelId="{A29EB809-BB89-4090-878B-C71E69F00612}" type="presOf" srcId="{FE8A36DC-EB33-42E2-BBBE-E75AB553EA05}" destId="{C210E783-2405-4404-A37A-290C2FD00529}" srcOrd="0" destOrd="0" presId="urn:microsoft.com/office/officeart/2005/8/layout/orgChart1"/>
    <dgm:cxn modelId="{FCD7790F-61D4-4F26-A41F-3690C07AA3E0}" type="presOf" srcId="{5E1315D6-D7F3-409D-8444-8CB58028A580}" destId="{88C97568-F15B-4678-A7E9-AD6051E39E77}" srcOrd="0" destOrd="0" presId="urn:microsoft.com/office/officeart/2005/8/layout/orgChart1"/>
    <dgm:cxn modelId="{9EB5B132-1CD7-4966-9544-A5550305072F}" type="presOf" srcId="{797C0325-DF5B-41C2-B868-7066690978CB}" destId="{28D54038-D166-4327-926D-3BA4D9B65C7C}" srcOrd="0" destOrd="0" presId="urn:microsoft.com/office/officeart/2005/8/layout/orgChart1"/>
    <dgm:cxn modelId="{10BBA334-B306-4022-BE00-BFD41101C88F}" type="presOf" srcId="{CC632A46-DE85-41B2-8826-517822FB8D96}" destId="{E108FAFD-3832-4F5F-941C-958712E53237}" srcOrd="1" destOrd="0" presId="urn:microsoft.com/office/officeart/2005/8/layout/orgChart1"/>
    <dgm:cxn modelId="{B43BD560-C51B-422F-8316-0DE9187F69E6}" type="presOf" srcId="{57787486-A6D3-4652-A112-BAE512CC6AFE}" destId="{A3F10EB3-6D21-4906-B016-0938D144063C}" srcOrd="0" destOrd="0" presId="urn:microsoft.com/office/officeart/2005/8/layout/orgChart1"/>
    <dgm:cxn modelId="{0E1FBE67-33D2-4EF5-ACBA-90092FFC5484}" type="presOf" srcId="{7B8E37C2-9446-4A20-9DE3-4BB76484D6E4}" destId="{3B97B411-8C71-4FA9-8624-929DFB2C2F6D}" srcOrd="1" destOrd="0" presId="urn:microsoft.com/office/officeart/2005/8/layout/orgChart1"/>
    <dgm:cxn modelId="{89D12349-EFAB-4C1B-BC0D-C0ADCA99DB54}" type="presOf" srcId="{373877BA-C4EB-46D4-8211-3B8C2042B193}" destId="{DE2E96FC-50E5-4EC7-9C04-F3E9D8E7AF7E}" srcOrd="0" destOrd="0" presId="urn:microsoft.com/office/officeart/2005/8/layout/orgChart1"/>
    <dgm:cxn modelId="{25DD0B6C-A2C5-402C-ADB1-72E3FF94F5FA}" type="presOf" srcId="{7B8E37C2-9446-4A20-9DE3-4BB76484D6E4}" destId="{7F921EBD-56C9-4EEE-8446-7285DB9E5251}" srcOrd="0" destOrd="0" presId="urn:microsoft.com/office/officeart/2005/8/layout/orgChart1"/>
    <dgm:cxn modelId="{74E9D550-E4F8-4935-96EE-F41331F0CA7B}" type="presOf" srcId="{C79D88DA-A97E-4966-A281-58A09845241D}" destId="{22EC8E5C-3A08-4072-8678-1B01D5242BDB}" srcOrd="1" destOrd="0" presId="urn:microsoft.com/office/officeart/2005/8/layout/orgChart1"/>
    <dgm:cxn modelId="{15207387-1222-4D37-93BD-226E38F8A5F4}" type="presOf" srcId="{C49A0AD1-35D3-4735-99D8-E7A0A4489573}" destId="{0705CA90-D9CC-4BAE-BCDC-FE57E8CA7257}" srcOrd="1" destOrd="0" presId="urn:microsoft.com/office/officeart/2005/8/layout/orgChart1"/>
    <dgm:cxn modelId="{A7870E8C-C37D-4069-89BA-07E8A4AF38EA}" srcId="{6964A667-995D-4670-BCBD-DA968F7FAB2C}" destId="{EA06498C-7738-4E65-9D85-A1B2AED19420}" srcOrd="0" destOrd="0" parTransId="{C8BC6C8D-D45E-466C-8752-D6E2AA1BD967}" sibTransId="{0B1793EE-FD4C-4802-90FD-99363C5A647E}"/>
    <dgm:cxn modelId="{47A92993-6398-4BCA-AEAD-94BF024291D0}" srcId="{797C0325-DF5B-41C2-B868-7066690978CB}" destId="{C49A0AD1-35D3-4735-99D8-E7A0A4489573}" srcOrd="0" destOrd="0" parTransId="{08B9A01B-A316-460A-BEE1-2F4706938853}" sibTransId="{060F4C43-FF3F-49D1-9999-AE2DCC695680}"/>
    <dgm:cxn modelId="{1FB0BC95-5377-4976-9A48-F3ABFC640A1A}" type="presOf" srcId="{6964A667-995D-4670-BCBD-DA968F7FAB2C}" destId="{DD4F6E3B-C585-405A-B71F-B0037FE7E573}" srcOrd="1" destOrd="0" presId="urn:microsoft.com/office/officeart/2005/8/layout/orgChart1"/>
    <dgm:cxn modelId="{A2635699-ED30-4BF5-ACC0-C2F8A67BEC1C}" type="presOf" srcId="{C49A0AD1-35D3-4735-99D8-E7A0A4489573}" destId="{CDC9DC63-5994-4507-B320-E83FC787A0EB}" srcOrd="0" destOrd="0" presId="urn:microsoft.com/office/officeart/2005/8/layout/orgChart1"/>
    <dgm:cxn modelId="{6E999099-C0D8-4D95-9106-D17C423A70CD}" type="presOf" srcId="{797C0325-DF5B-41C2-B868-7066690978CB}" destId="{03ED5DCB-D382-4C11-9F13-3717FA61997D}" srcOrd="1" destOrd="0" presId="urn:microsoft.com/office/officeart/2005/8/layout/orgChart1"/>
    <dgm:cxn modelId="{BC4BA29A-6DB8-42EF-8394-067E503FF824}" type="presOf" srcId="{EA06498C-7738-4E65-9D85-A1B2AED19420}" destId="{EEDD41E4-3A2B-4D66-AF2B-353835F41C59}" srcOrd="0" destOrd="0" presId="urn:microsoft.com/office/officeart/2005/8/layout/orgChart1"/>
    <dgm:cxn modelId="{773C9AAD-B7B0-477F-A757-EE3C532E2115}" srcId="{6964A667-995D-4670-BCBD-DA968F7FAB2C}" destId="{C79D88DA-A97E-4966-A281-58A09845241D}" srcOrd="1" destOrd="0" parTransId="{DE94CDDD-086A-4ABB-B90D-79E50266364A}" sibTransId="{C7458BBA-B941-427B-95B6-538580AB9E96}"/>
    <dgm:cxn modelId="{CE779AB2-7B2E-49F8-AB24-6B07F5C0E573}" srcId="{EA06498C-7738-4E65-9D85-A1B2AED19420}" destId="{370305CE-2263-42BB-BFA9-CCA7DA916D09}" srcOrd="0" destOrd="0" parTransId="{373877BA-C4EB-46D4-8211-3B8C2042B193}" sibTransId="{CCC5710C-4138-4658-B338-BEC64FDBB712}"/>
    <dgm:cxn modelId="{90C444B8-EB8C-45F6-9414-16B9FA230B6E}" type="presOf" srcId="{370305CE-2263-42BB-BFA9-CCA7DA916D09}" destId="{012480ED-0C3F-4477-A723-618900C6F069}" srcOrd="1" destOrd="0" presId="urn:microsoft.com/office/officeart/2005/8/layout/orgChart1"/>
    <dgm:cxn modelId="{1D9FE4B8-74B2-422A-884E-577349B28FFD}" type="presOf" srcId="{EA06498C-7738-4E65-9D85-A1B2AED19420}" destId="{4DBCAD54-D882-4B77-8FCE-0F1F220EA90B}" srcOrd="1" destOrd="0" presId="urn:microsoft.com/office/officeart/2005/8/layout/orgChart1"/>
    <dgm:cxn modelId="{97D0A4C0-A2AD-4629-892C-51DD5B762B44}" type="presOf" srcId="{370305CE-2263-42BB-BFA9-CCA7DA916D09}" destId="{FDED69CD-52D3-40F4-803D-809792BEBF31}" srcOrd="0" destOrd="0" presId="urn:microsoft.com/office/officeart/2005/8/layout/orgChart1"/>
    <dgm:cxn modelId="{2B2FFDC2-F09C-4665-8B0A-B21389DFC659}" type="presOf" srcId="{C79D88DA-A97E-4966-A281-58A09845241D}" destId="{A8D6CF2D-20C2-4A61-B8C9-002177CF9D9E}" srcOrd="0" destOrd="0" presId="urn:microsoft.com/office/officeart/2005/8/layout/orgChart1"/>
    <dgm:cxn modelId="{B3A6BDC6-21B9-4F69-B229-F8255D6692AC}" srcId="{370305CE-2263-42BB-BFA9-CCA7DA916D09}" destId="{7B8E37C2-9446-4A20-9DE3-4BB76484D6E4}" srcOrd="1" destOrd="0" parTransId="{5E1315D6-D7F3-409D-8444-8CB58028A580}" sibTransId="{101779AC-778B-4434-847F-9D6D0CE4F043}"/>
    <dgm:cxn modelId="{359BB3C8-1B54-4B29-8997-34008A1B6E73}" srcId="{EA06498C-7738-4E65-9D85-A1B2AED19420}" destId="{CC632A46-DE85-41B2-8826-517822FB8D96}" srcOrd="1" destOrd="0" parTransId="{0FE101FF-7770-46CE-B5D3-9A6DBB1D4EF9}" sibTransId="{291BBF0B-9581-43A5-A0CC-3DD9741F8B00}"/>
    <dgm:cxn modelId="{9E3248CC-EACD-4BDF-B792-A6D317A9B0D3}" type="presOf" srcId="{6964A667-995D-4670-BCBD-DA968F7FAB2C}" destId="{F77A6491-8337-43FF-8ACE-5FFD87F7D5AB}" srcOrd="0" destOrd="0" presId="urn:microsoft.com/office/officeart/2005/8/layout/orgChart1"/>
    <dgm:cxn modelId="{CE5493D7-FE83-4F51-A150-8E1401ABE239}" type="presOf" srcId="{08B9A01B-A316-460A-BEE1-2F4706938853}" destId="{14258B98-531C-416B-93FC-ED69C86C2651}" srcOrd="0" destOrd="0" presId="urn:microsoft.com/office/officeart/2005/8/layout/orgChart1"/>
    <dgm:cxn modelId="{DF2BADE1-2A42-4857-9018-EF9E67F2E091}" srcId="{57787486-A6D3-4652-A112-BAE512CC6AFE}" destId="{6964A667-995D-4670-BCBD-DA968F7FAB2C}" srcOrd="0" destOrd="0" parTransId="{467FD066-09A8-411C-949B-991EFEDEE7F3}" sibTransId="{3C956645-3874-4CC6-8763-6F2D76C15866}"/>
    <dgm:cxn modelId="{C2B741E8-1930-4F58-9F0A-9DF91800A53D}" type="presOf" srcId="{C8BC6C8D-D45E-466C-8752-D6E2AA1BD967}" destId="{27D1A04C-051F-428C-AD1E-966555C8C7B9}" srcOrd="0" destOrd="0" presId="urn:microsoft.com/office/officeart/2005/8/layout/orgChart1"/>
    <dgm:cxn modelId="{4EA9D9E8-E271-4125-8E13-52C36F3784FD}" type="presOf" srcId="{DE94CDDD-086A-4ABB-B90D-79E50266364A}" destId="{9D06F842-6B11-4F1F-9BEB-F2FE2CF5F854}" srcOrd="0" destOrd="0" presId="urn:microsoft.com/office/officeart/2005/8/layout/orgChart1"/>
    <dgm:cxn modelId="{2967E8EA-091F-4A62-ADBB-E0DAFE873604}" srcId="{370305CE-2263-42BB-BFA9-CCA7DA916D09}" destId="{797C0325-DF5B-41C2-B868-7066690978CB}" srcOrd="0" destOrd="0" parTransId="{FE8A36DC-EB33-42E2-BBBE-E75AB553EA05}" sibTransId="{C0F9121A-8670-4376-A4F1-C78BCFBF8E48}"/>
    <dgm:cxn modelId="{A7E4E6F5-0319-4E19-9F2D-9822088110F7}" type="presOf" srcId="{CC632A46-DE85-41B2-8826-517822FB8D96}" destId="{BD90FC8A-1F64-41D2-BFC2-C10671AB2B4B}" srcOrd="0" destOrd="0" presId="urn:microsoft.com/office/officeart/2005/8/layout/orgChart1"/>
    <dgm:cxn modelId="{47D796D0-F633-4F2B-A38F-4927474ECA7F}" type="presParOf" srcId="{A3F10EB3-6D21-4906-B016-0938D144063C}" destId="{E9960FB1-1481-447D-9E93-0735B967D950}" srcOrd="0" destOrd="0" presId="urn:microsoft.com/office/officeart/2005/8/layout/orgChart1"/>
    <dgm:cxn modelId="{2BABF7D5-9D28-41F6-BBDD-6DC31A52D06E}" type="presParOf" srcId="{E9960FB1-1481-447D-9E93-0735B967D950}" destId="{76A3D898-D48E-45A3-A72C-EFF4380E98A1}" srcOrd="0" destOrd="0" presId="urn:microsoft.com/office/officeart/2005/8/layout/orgChart1"/>
    <dgm:cxn modelId="{B9A688AC-CA28-4E51-BF6C-66F7544F42D5}" type="presParOf" srcId="{76A3D898-D48E-45A3-A72C-EFF4380E98A1}" destId="{F77A6491-8337-43FF-8ACE-5FFD87F7D5AB}" srcOrd="0" destOrd="0" presId="urn:microsoft.com/office/officeart/2005/8/layout/orgChart1"/>
    <dgm:cxn modelId="{E4B1AD17-168F-4BCA-A71B-02E7E867AA81}" type="presParOf" srcId="{76A3D898-D48E-45A3-A72C-EFF4380E98A1}" destId="{DD4F6E3B-C585-405A-B71F-B0037FE7E573}" srcOrd="1" destOrd="0" presId="urn:microsoft.com/office/officeart/2005/8/layout/orgChart1"/>
    <dgm:cxn modelId="{B41FC77B-5400-4E94-A2B2-314FB2D85782}" type="presParOf" srcId="{E9960FB1-1481-447D-9E93-0735B967D950}" destId="{FCD974BF-D36D-45F3-954E-365BAB583506}" srcOrd="1" destOrd="0" presId="urn:microsoft.com/office/officeart/2005/8/layout/orgChart1"/>
    <dgm:cxn modelId="{55488A4C-581C-43E0-A4F1-53BA0BCFFB20}" type="presParOf" srcId="{FCD974BF-D36D-45F3-954E-365BAB583506}" destId="{27D1A04C-051F-428C-AD1E-966555C8C7B9}" srcOrd="0" destOrd="0" presId="urn:microsoft.com/office/officeart/2005/8/layout/orgChart1"/>
    <dgm:cxn modelId="{38158FE1-64B6-4417-9493-90BD65176F42}" type="presParOf" srcId="{FCD974BF-D36D-45F3-954E-365BAB583506}" destId="{DDCB2653-B964-4B77-9433-5237B183B138}" srcOrd="1" destOrd="0" presId="urn:microsoft.com/office/officeart/2005/8/layout/orgChart1"/>
    <dgm:cxn modelId="{C10157FB-1C2C-4073-BC23-183EEBB8BEF9}" type="presParOf" srcId="{DDCB2653-B964-4B77-9433-5237B183B138}" destId="{A5AB0146-230D-4671-B610-CD760CBD3671}" srcOrd="0" destOrd="0" presId="urn:microsoft.com/office/officeart/2005/8/layout/orgChart1"/>
    <dgm:cxn modelId="{00CB4D5C-AE65-459B-94ED-7D48F1511AEC}" type="presParOf" srcId="{A5AB0146-230D-4671-B610-CD760CBD3671}" destId="{EEDD41E4-3A2B-4D66-AF2B-353835F41C59}" srcOrd="0" destOrd="0" presId="urn:microsoft.com/office/officeart/2005/8/layout/orgChart1"/>
    <dgm:cxn modelId="{F95EEF5C-875D-4EB2-8415-EB097452901A}" type="presParOf" srcId="{A5AB0146-230D-4671-B610-CD760CBD3671}" destId="{4DBCAD54-D882-4B77-8FCE-0F1F220EA90B}" srcOrd="1" destOrd="0" presId="urn:microsoft.com/office/officeart/2005/8/layout/orgChart1"/>
    <dgm:cxn modelId="{6336E87F-1C79-4A0B-9490-CD6D37501BB9}" type="presParOf" srcId="{DDCB2653-B964-4B77-9433-5237B183B138}" destId="{D0573568-15D3-4C06-A66F-66A2F2473988}" srcOrd="1" destOrd="0" presId="urn:microsoft.com/office/officeart/2005/8/layout/orgChart1"/>
    <dgm:cxn modelId="{6FD4528E-95A1-47E0-AC52-84AEB8BEC948}" type="presParOf" srcId="{D0573568-15D3-4C06-A66F-66A2F2473988}" destId="{DE2E96FC-50E5-4EC7-9C04-F3E9D8E7AF7E}" srcOrd="0" destOrd="0" presId="urn:microsoft.com/office/officeart/2005/8/layout/orgChart1"/>
    <dgm:cxn modelId="{BF91B3A4-9BD6-4018-9AE2-5D0124AE93FE}" type="presParOf" srcId="{D0573568-15D3-4C06-A66F-66A2F2473988}" destId="{BA9DD374-9BB5-4C25-A577-53600A1D0F7D}" srcOrd="1" destOrd="0" presId="urn:microsoft.com/office/officeart/2005/8/layout/orgChart1"/>
    <dgm:cxn modelId="{59FA04B7-E2CA-4FE3-95A9-B902BFA89D99}" type="presParOf" srcId="{BA9DD374-9BB5-4C25-A577-53600A1D0F7D}" destId="{A4161597-66D5-4048-9C87-481EBE2CEB28}" srcOrd="0" destOrd="0" presId="urn:microsoft.com/office/officeart/2005/8/layout/orgChart1"/>
    <dgm:cxn modelId="{15508BC2-07F9-4483-B6E5-0B1F91C245B6}" type="presParOf" srcId="{A4161597-66D5-4048-9C87-481EBE2CEB28}" destId="{FDED69CD-52D3-40F4-803D-809792BEBF31}" srcOrd="0" destOrd="0" presId="urn:microsoft.com/office/officeart/2005/8/layout/orgChart1"/>
    <dgm:cxn modelId="{5F359CB8-F8C4-44D3-BAA7-C3C78BB0CDFF}" type="presParOf" srcId="{A4161597-66D5-4048-9C87-481EBE2CEB28}" destId="{012480ED-0C3F-4477-A723-618900C6F069}" srcOrd="1" destOrd="0" presId="urn:microsoft.com/office/officeart/2005/8/layout/orgChart1"/>
    <dgm:cxn modelId="{8B50D900-2923-4639-BA4F-22D76F7A05C2}" type="presParOf" srcId="{BA9DD374-9BB5-4C25-A577-53600A1D0F7D}" destId="{5A6C5FC8-9924-43AC-AE1D-4B578C1262C1}" srcOrd="1" destOrd="0" presId="urn:microsoft.com/office/officeart/2005/8/layout/orgChart1"/>
    <dgm:cxn modelId="{1AA565E1-AB37-4241-9F6C-0267365ED17E}" type="presParOf" srcId="{5A6C5FC8-9924-43AC-AE1D-4B578C1262C1}" destId="{C210E783-2405-4404-A37A-290C2FD00529}" srcOrd="0" destOrd="0" presId="urn:microsoft.com/office/officeart/2005/8/layout/orgChart1"/>
    <dgm:cxn modelId="{D6D2E33B-C506-4CA3-B067-3CD14659E6EA}" type="presParOf" srcId="{5A6C5FC8-9924-43AC-AE1D-4B578C1262C1}" destId="{00CF82E7-3EC6-40CA-940F-47A673C49F15}" srcOrd="1" destOrd="0" presId="urn:microsoft.com/office/officeart/2005/8/layout/orgChart1"/>
    <dgm:cxn modelId="{D294147B-1DD1-4F6E-B4D0-2EC0BB619079}" type="presParOf" srcId="{00CF82E7-3EC6-40CA-940F-47A673C49F15}" destId="{C7BBFF0B-4CC1-4688-88FB-700823DB6809}" srcOrd="0" destOrd="0" presId="urn:microsoft.com/office/officeart/2005/8/layout/orgChart1"/>
    <dgm:cxn modelId="{7E35C4E3-726C-4736-AF82-7D64F9540551}" type="presParOf" srcId="{C7BBFF0B-4CC1-4688-88FB-700823DB6809}" destId="{28D54038-D166-4327-926D-3BA4D9B65C7C}" srcOrd="0" destOrd="0" presId="urn:microsoft.com/office/officeart/2005/8/layout/orgChart1"/>
    <dgm:cxn modelId="{DC0141C2-5EEE-44E0-AAB1-7C89B5D47BF8}" type="presParOf" srcId="{C7BBFF0B-4CC1-4688-88FB-700823DB6809}" destId="{03ED5DCB-D382-4C11-9F13-3717FA61997D}" srcOrd="1" destOrd="0" presId="urn:microsoft.com/office/officeart/2005/8/layout/orgChart1"/>
    <dgm:cxn modelId="{A6B3A9A9-25FF-444E-BD6B-C9642BA8D0C6}" type="presParOf" srcId="{00CF82E7-3EC6-40CA-940F-47A673C49F15}" destId="{73824A0C-3776-44A0-8B23-6F52EEED5243}" srcOrd="1" destOrd="0" presId="urn:microsoft.com/office/officeart/2005/8/layout/orgChart1"/>
    <dgm:cxn modelId="{BCD5D7B1-5EC2-415C-ABBD-E47CAB3DD406}" type="presParOf" srcId="{73824A0C-3776-44A0-8B23-6F52EEED5243}" destId="{14258B98-531C-416B-93FC-ED69C86C2651}" srcOrd="0" destOrd="0" presId="urn:microsoft.com/office/officeart/2005/8/layout/orgChart1"/>
    <dgm:cxn modelId="{CBA70775-962B-40ED-B807-9B5126DB5139}" type="presParOf" srcId="{73824A0C-3776-44A0-8B23-6F52EEED5243}" destId="{95F4782C-E8F0-4122-9730-057B922698CE}" srcOrd="1" destOrd="0" presId="urn:microsoft.com/office/officeart/2005/8/layout/orgChart1"/>
    <dgm:cxn modelId="{30FFE30B-BF09-4E71-B292-C7E9540C8F2C}" type="presParOf" srcId="{95F4782C-E8F0-4122-9730-057B922698CE}" destId="{8082D579-FA9A-4745-915C-9C8438E87F49}" srcOrd="0" destOrd="0" presId="urn:microsoft.com/office/officeart/2005/8/layout/orgChart1"/>
    <dgm:cxn modelId="{3B462166-6E92-49CB-9174-E67E3B946622}" type="presParOf" srcId="{8082D579-FA9A-4745-915C-9C8438E87F49}" destId="{CDC9DC63-5994-4507-B320-E83FC787A0EB}" srcOrd="0" destOrd="0" presId="urn:microsoft.com/office/officeart/2005/8/layout/orgChart1"/>
    <dgm:cxn modelId="{8EA81ADA-2784-4453-AE04-F0068E5F55B1}" type="presParOf" srcId="{8082D579-FA9A-4745-915C-9C8438E87F49}" destId="{0705CA90-D9CC-4BAE-BCDC-FE57E8CA7257}" srcOrd="1" destOrd="0" presId="urn:microsoft.com/office/officeart/2005/8/layout/orgChart1"/>
    <dgm:cxn modelId="{E08FE9FB-BAF2-46C7-BBD7-462A32353CEB}" type="presParOf" srcId="{95F4782C-E8F0-4122-9730-057B922698CE}" destId="{4B006400-CB22-4F58-818E-971252A21EFE}" srcOrd="1" destOrd="0" presId="urn:microsoft.com/office/officeart/2005/8/layout/orgChart1"/>
    <dgm:cxn modelId="{CFCC8138-2D1D-4C92-9D60-A72F97805613}" type="presParOf" srcId="{95F4782C-E8F0-4122-9730-057B922698CE}" destId="{1887A508-DAB3-45B8-935A-50BAC9FBCD93}" srcOrd="2" destOrd="0" presId="urn:microsoft.com/office/officeart/2005/8/layout/orgChart1"/>
    <dgm:cxn modelId="{75AAB6E7-A418-4BA2-A3D2-E1E56AE0C1F4}" type="presParOf" srcId="{00CF82E7-3EC6-40CA-940F-47A673C49F15}" destId="{B384B6F0-2490-4FD4-A3E8-D199393AADD3}" srcOrd="2" destOrd="0" presId="urn:microsoft.com/office/officeart/2005/8/layout/orgChart1"/>
    <dgm:cxn modelId="{2B7C2E0D-DA94-43F0-BAC5-519C7F474D3C}" type="presParOf" srcId="{BA9DD374-9BB5-4C25-A577-53600A1D0F7D}" destId="{D49A016B-8E28-4E03-BDD4-A89D7BF2EEE5}" srcOrd="2" destOrd="0" presId="urn:microsoft.com/office/officeart/2005/8/layout/orgChart1"/>
    <dgm:cxn modelId="{367BD4D7-11E1-4C9B-B6BA-0AE8D301CC25}" type="presParOf" srcId="{D49A016B-8E28-4E03-BDD4-A89D7BF2EEE5}" destId="{88C97568-F15B-4678-A7E9-AD6051E39E77}" srcOrd="0" destOrd="0" presId="urn:microsoft.com/office/officeart/2005/8/layout/orgChart1"/>
    <dgm:cxn modelId="{2DDF3896-9E79-4F64-983A-761C16068145}" type="presParOf" srcId="{D49A016B-8E28-4E03-BDD4-A89D7BF2EEE5}" destId="{64A11B8C-9A95-43BD-8A2E-BD33A5DADAD8}" srcOrd="1" destOrd="0" presId="urn:microsoft.com/office/officeart/2005/8/layout/orgChart1"/>
    <dgm:cxn modelId="{4E7DE02A-9106-4393-A1FA-83CF349C7D6D}" type="presParOf" srcId="{64A11B8C-9A95-43BD-8A2E-BD33A5DADAD8}" destId="{9D644485-B76B-4A51-9BE5-F590CA5D9377}" srcOrd="0" destOrd="0" presId="urn:microsoft.com/office/officeart/2005/8/layout/orgChart1"/>
    <dgm:cxn modelId="{DE0BD64A-331B-4389-9DB2-2927BCFEA9F6}" type="presParOf" srcId="{9D644485-B76B-4A51-9BE5-F590CA5D9377}" destId="{7F921EBD-56C9-4EEE-8446-7285DB9E5251}" srcOrd="0" destOrd="0" presId="urn:microsoft.com/office/officeart/2005/8/layout/orgChart1"/>
    <dgm:cxn modelId="{62125268-8BE3-40E1-AF99-BCFE06FEE77A}" type="presParOf" srcId="{9D644485-B76B-4A51-9BE5-F590CA5D9377}" destId="{3B97B411-8C71-4FA9-8624-929DFB2C2F6D}" srcOrd="1" destOrd="0" presId="urn:microsoft.com/office/officeart/2005/8/layout/orgChart1"/>
    <dgm:cxn modelId="{ED8D645C-C1AE-4300-9EBC-7D14B7C4E693}" type="presParOf" srcId="{64A11B8C-9A95-43BD-8A2E-BD33A5DADAD8}" destId="{F5B2853D-69F8-4211-9468-144C20874FE7}" srcOrd="1" destOrd="0" presId="urn:microsoft.com/office/officeart/2005/8/layout/orgChart1"/>
    <dgm:cxn modelId="{CACBBB72-256B-4D19-9265-64496027BBA6}" type="presParOf" srcId="{64A11B8C-9A95-43BD-8A2E-BD33A5DADAD8}" destId="{55AC2A20-8F27-42BB-BE11-404A9EEEA67F}" srcOrd="2" destOrd="0" presId="urn:microsoft.com/office/officeart/2005/8/layout/orgChart1"/>
    <dgm:cxn modelId="{63F8D9FB-C3C5-4375-9DE0-2306BA84C629}" type="presParOf" srcId="{DDCB2653-B964-4B77-9433-5237B183B138}" destId="{92B35951-0488-4477-9658-CE53E11EEF4F}" srcOrd="2" destOrd="0" presId="urn:microsoft.com/office/officeart/2005/8/layout/orgChart1"/>
    <dgm:cxn modelId="{E8DA83AE-3CCD-4B0B-900E-F964DA0DEF9B}" type="presParOf" srcId="{92B35951-0488-4477-9658-CE53E11EEF4F}" destId="{49BCBAFE-51A1-477B-9FEB-8BCAE8214D87}" srcOrd="0" destOrd="0" presId="urn:microsoft.com/office/officeart/2005/8/layout/orgChart1"/>
    <dgm:cxn modelId="{398DB917-1509-4BBD-917F-FD760248E462}" type="presParOf" srcId="{92B35951-0488-4477-9658-CE53E11EEF4F}" destId="{5C3655C0-E064-4D29-ABA7-CF4E77A1FF7A}" srcOrd="1" destOrd="0" presId="urn:microsoft.com/office/officeart/2005/8/layout/orgChart1"/>
    <dgm:cxn modelId="{112DCD23-0FB3-492B-BE08-11C943C58E75}" type="presParOf" srcId="{5C3655C0-E064-4D29-ABA7-CF4E77A1FF7A}" destId="{3BE9BBD1-E306-4BCE-9AF1-BDD541FDCEEC}" srcOrd="0" destOrd="0" presId="urn:microsoft.com/office/officeart/2005/8/layout/orgChart1"/>
    <dgm:cxn modelId="{267D8B68-C884-4211-87A0-004FE81BAD55}" type="presParOf" srcId="{3BE9BBD1-E306-4BCE-9AF1-BDD541FDCEEC}" destId="{BD90FC8A-1F64-41D2-BFC2-C10671AB2B4B}" srcOrd="0" destOrd="0" presId="urn:microsoft.com/office/officeart/2005/8/layout/orgChart1"/>
    <dgm:cxn modelId="{1D90AC6C-9BEA-48CE-BC65-D70B5B0BB52D}" type="presParOf" srcId="{3BE9BBD1-E306-4BCE-9AF1-BDD541FDCEEC}" destId="{E108FAFD-3832-4F5F-941C-958712E53237}" srcOrd="1" destOrd="0" presId="urn:microsoft.com/office/officeart/2005/8/layout/orgChart1"/>
    <dgm:cxn modelId="{BC65C8E0-418C-48A1-BDFA-79BAA10E4B9C}" type="presParOf" srcId="{5C3655C0-E064-4D29-ABA7-CF4E77A1FF7A}" destId="{B97F9BF4-9A08-405F-9DCA-DE49346829C2}" srcOrd="1" destOrd="0" presId="urn:microsoft.com/office/officeart/2005/8/layout/orgChart1"/>
    <dgm:cxn modelId="{4DA7693F-F656-4D42-9058-602E0687412E}" type="presParOf" srcId="{5C3655C0-E064-4D29-ABA7-CF4E77A1FF7A}" destId="{B94A3120-4F73-460D-A333-336CF354CC33}" srcOrd="2" destOrd="0" presId="urn:microsoft.com/office/officeart/2005/8/layout/orgChart1"/>
    <dgm:cxn modelId="{8301DE63-CE3F-43D3-B6C0-FA1542EE6DE8}" type="presParOf" srcId="{E9960FB1-1481-447D-9E93-0735B967D950}" destId="{97A76CF7-593F-4A5A-B3C9-0065CD2C14E7}" srcOrd="2" destOrd="0" presId="urn:microsoft.com/office/officeart/2005/8/layout/orgChart1"/>
    <dgm:cxn modelId="{02FA2834-6606-4E13-B4FF-550029F5C375}" type="presParOf" srcId="{97A76CF7-593F-4A5A-B3C9-0065CD2C14E7}" destId="{9D06F842-6B11-4F1F-9BEB-F2FE2CF5F854}" srcOrd="0" destOrd="0" presId="urn:microsoft.com/office/officeart/2005/8/layout/orgChart1"/>
    <dgm:cxn modelId="{0FA5E06C-9536-4E45-AFCF-9BE046B9B434}" type="presParOf" srcId="{97A76CF7-593F-4A5A-B3C9-0065CD2C14E7}" destId="{B0156F40-2AF5-4BB1-8097-7EAD62B90BBD}" srcOrd="1" destOrd="0" presId="urn:microsoft.com/office/officeart/2005/8/layout/orgChart1"/>
    <dgm:cxn modelId="{432242CB-CBD5-41EA-9C5C-2A911D4607BA}" type="presParOf" srcId="{B0156F40-2AF5-4BB1-8097-7EAD62B90BBD}" destId="{95AC1523-476B-47DD-BB14-5FD8A5E1D59F}" srcOrd="0" destOrd="0" presId="urn:microsoft.com/office/officeart/2005/8/layout/orgChart1"/>
    <dgm:cxn modelId="{55DEB14B-BF52-4A61-A56D-CE84DA748B7A}" type="presParOf" srcId="{95AC1523-476B-47DD-BB14-5FD8A5E1D59F}" destId="{A8D6CF2D-20C2-4A61-B8C9-002177CF9D9E}" srcOrd="0" destOrd="0" presId="urn:microsoft.com/office/officeart/2005/8/layout/orgChart1"/>
    <dgm:cxn modelId="{22580ACC-BDB5-44E2-8237-81FC7CFE5082}" type="presParOf" srcId="{95AC1523-476B-47DD-BB14-5FD8A5E1D59F}" destId="{22EC8E5C-3A08-4072-8678-1B01D5242BDB}" srcOrd="1" destOrd="0" presId="urn:microsoft.com/office/officeart/2005/8/layout/orgChart1"/>
    <dgm:cxn modelId="{51F72054-704D-4905-AFEC-FA2A24989524}" type="presParOf" srcId="{B0156F40-2AF5-4BB1-8097-7EAD62B90BBD}" destId="{EB336632-E88C-4A5B-BFA3-574D73CBABF0}" srcOrd="1" destOrd="0" presId="urn:microsoft.com/office/officeart/2005/8/layout/orgChart1"/>
    <dgm:cxn modelId="{AC5A8C3E-86B2-4D0A-B695-6DD54C8BE9D0}" type="presParOf" srcId="{B0156F40-2AF5-4BB1-8097-7EAD62B90BBD}" destId="{26F6BE20-6AC1-411C-BDD9-F68CB0628CCA}"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787486-A6D3-4652-A112-BAE512CC6AF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6964A667-995D-4670-BCBD-DA968F7FAB2C}">
      <dgm:prSet phldrT="[Text]"/>
      <dgm:spPr>
        <a:xfrm>
          <a:off x="2808614" y="1863"/>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en-GB" dirty="0">
              <a:solidFill>
                <a:srgbClr val="FFFFFF"/>
              </a:solidFill>
              <a:latin typeface="Helvetica"/>
              <a:ea typeface="+mn-ea"/>
              <a:cs typeface="Helvetica"/>
            </a:rPr>
            <a:t>Functional Polymer Design</a:t>
          </a:r>
        </a:p>
      </dgm:t>
    </dgm:pt>
    <dgm:pt modelId="{467FD066-09A8-411C-949B-991EFEDEE7F3}" type="parTrans" cxnId="{DF2BADE1-2A42-4857-9018-EF9E67F2E091}">
      <dgm:prSet/>
      <dgm:spPr/>
      <dgm:t>
        <a:bodyPr/>
        <a:lstStyle/>
        <a:p>
          <a:endParaRPr lang="en-GB"/>
        </a:p>
      </dgm:t>
    </dgm:pt>
    <dgm:pt modelId="{3C956645-3874-4CC6-8763-6F2D76C15866}" type="sibTrans" cxnId="{DF2BADE1-2A42-4857-9018-EF9E67F2E091}">
      <dgm:prSet/>
      <dgm:spPr/>
      <dgm:t>
        <a:bodyPr/>
        <a:lstStyle/>
        <a:p>
          <a:endParaRPr lang="en-GB"/>
        </a:p>
      </dgm:t>
    </dgm:pt>
    <dgm:pt modelId="{EA06498C-7738-4E65-9D85-A1B2AED19420}">
      <dgm:prSet phldrT="[Text]"/>
      <dgm:spPr>
        <a:xfrm>
          <a:off x="2808614" y="1055901"/>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Two photon processes</a:t>
          </a:r>
        </a:p>
      </dgm:t>
    </dgm:pt>
    <dgm:pt modelId="{C8BC6C8D-D45E-466C-8752-D6E2AA1BD967}" type="parTrans" cxnId="{A7870E8C-C37D-4069-89BA-07E8A4AF38EA}">
      <dgm:prSet/>
      <dgm:spPr>
        <a:xfrm>
          <a:off x="3134034" y="373003"/>
          <a:ext cx="91440" cy="682897"/>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0B1793EE-FD4C-4802-90FD-99363C5A647E}" type="sibTrans" cxnId="{A7870E8C-C37D-4069-89BA-07E8A4AF38EA}">
      <dgm:prSet/>
      <dgm:spPr/>
      <dgm:t>
        <a:bodyPr/>
        <a:lstStyle/>
        <a:p>
          <a:endParaRPr lang="en-GB"/>
        </a:p>
      </dgm:t>
    </dgm:pt>
    <dgm:pt modelId="{C79D88DA-A97E-4966-A281-58A09845241D}" type="asst">
      <dgm:prSet/>
      <dgm:spPr>
        <a:xfrm>
          <a:off x="2359535" y="528882"/>
          <a:ext cx="742280" cy="371140"/>
        </a:xfrm>
        <a:prstGeom prst="rect">
          <a:avLst/>
        </a:prstGeom>
        <a:solidFill>
          <a:srgbClr val="B03937">
            <a:hueOff val="0"/>
            <a:satOff val="0"/>
            <a:lumOff val="0"/>
            <a:alphaOff val="0"/>
          </a:srgbClr>
        </a:solidFill>
        <a:ln w="25400" cap="flat" cmpd="sng" algn="ctr">
          <a:solidFill>
            <a:srgbClr val="000000"/>
          </a:solidFill>
          <a:prstDash val="solid"/>
        </a:ln>
        <a:effectLst/>
      </dgm:spPr>
      <dgm:t>
        <a:bodyPr/>
        <a:lstStyle/>
        <a:p>
          <a:pPr>
            <a:buNone/>
          </a:pPr>
          <a:r>
            <a:rPr lang="nl-NL" dirty="0">
              <a:solidFill>
                <a:srgbClr val="FFFFFF"/>
              </a:solidFill>
              <a:latin typeface="Helvetica"/>
              <a:ea typeface="+mn-ea"/>
              <a:cs typeface="Helvetica"/>
            </a:rPr>
            <a:t>High </a:t>
          </a:r>
          <a:r>
            <a:rPr lang="nl-NL" dirty="0" err="1">
              <a:solidFill>
                <a:srgbClr val="FFFFFF"/>
              </a:solidFill>
              <a:latin typeface="Helvetica"/>
              <a:ea typeface="+mn-ea"/>
              <a:cs typeface="Helvetica"/>
            </a:rPr>
            <a:t>Intensity</a:t>
          </a:r>
          <a:r>
            <a:rPr lang="nl-NL" dirty="0">
              <a:solidFill>
                <a:srgbClr val="FFFFFF"/>
              </a:solidFill>
              <a:latin typeface="Helvetica"/>
              <a:ea typeface="+mn-ea"/>
              <a:cs typeface="Helvetica"/>
            </a:rPr>
            <a:t> in Optical waveguides</a:t>
          </a:r>
          <a:endParaRPr lang="en-GB" dirty="0">
            <a:solidFill>
              <a:srgbClr val="FFFFFF"/>
            </a:solidFill>
            <a:latin typeface="Helvetica"/>
            <a:ea typeface="+mn-ea"/>
            <a:cs typeface="Helvetica"/>
          </a:endParaRPr>
        </a:p>
      </dgm:t>
    </dgm:pt>
    <dgm:pt modelId="{DE94CDDD-086A-4ABB-B90D-79E50266364A}" type="parTrans" cxnId="{773C9AAD-B7B0-477F-A757-EE3C532E2115}">
      <dgm:prSet/>
      <dgm:spPr>
        <a:xfrm>
          <a:off x="3056095" y="373003"/>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ln>
        <a:effectLst/>
      </dgm:spPr>
      <dgm:t>
        <a:bodyPr/>
        <a:lstStyle/>
        <a:p>
          <a:endParaRPr lang="en-GB"/>
        </a:p>
      </dgm:t>
    </dgm:pt>
    <dgm:pt modelId="{C7458BBA-B941-427B-95B6-538580AB9E96}" type="sibTrans" cxnId="{773C9AAD-B7B0-477F-A757-EE3C532E2115}">
      <dgm:prSet/>
      <dgm:spPr/>
      <dgm:t>
        <a:bodyPr/>
        <a:lstStyle/>
        <a:p>
          <a:endParaRPr lang="en-GB"/>
        </a:p>
      </dgm:t>
    </dgm:pt>
    <dgm:pt modelId="{370305CE-2263-42BB-BFA9-CCA7DA916D09}">
      <dgm:prSet/>
      <dgm:spPr>
        <a:xfrm>
          <a:off x="2808614" y="2109939"/>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Chromophore Degradation</a:t>
          </a:r>
        </a:p>
      </dgm:t>
    </dgm:pt>
    <dgm:pt modelId="{373877BA-C4EB-46D4-8211-3B8C2042B193}" type="parTrans" cxnId="{CE779AB2-7B2E-49F8-AB24-6B07F5C0E573}">
      <dgm:prSet/>
      <dgm:spPr>
        <a:xfrm>
          <a:off x="3134034" y="1427041"/>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CC5710C-4138-4658-B338-BEC64FDBB712}" type="sibTrans" cxnId="{CE779AB2-7B2E-49F8-AB24-6B07F5C0E573}">
      <dgm:prSet/>
      <dgm:spPr/>
      <dgm:t>
        <a:bodyPr/>
        <a:lstStyle/>
        <a:p>
          <a:endParaRPr lang="en-GB"/>
        </a:p>
      </dgm:t>
    </dgm:pt>
    <dgm:pt modelId="{797C0325-DF5B-41C2-B868-7066690978CB}">
      <dgm:prSet/>
      <dgm:spPr>
        <a:xfrm>
          <a:off x="2808614" y="3163977"/>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Unstable in Oxygen Atmosphere</a:t>
          </a:r>
        </a:p>
      </dgm:t>
    </dgm:pt>
    <dgm:pt modelId="{FE8A36DC-EB33-42E2-BBBE-E75AB553EA05}" type="parTrans" cxnId="{2967E8EA-091F-4A62-ADBB-E0DAFE873604}">
      <dgm:prSet/>
      <dgm:spPr>
        <a:xfrm>
          <a:off x="3134034" y="2481079"/>
          <a:ext cx="91440" cy="682897"/>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C0F9121A-8670-4376-A4F1-C78BCFBF8E48}" type="sibTrans" cxnId="{2967E8EA-091F-4A62-ADBB-E0DAFE873604}">
      <dgm:prSet/>
      <dgm:spPr/>
      <dgm:t>
        <a:bodyPr/>
        <a:lstStyle/>
        <a:p>
          <a:endParaRPr lang="en-GB"/>
        </a:p>
      </dgm:t>
    </dgm:pt>
    <dgm:pt modelId="{C49A0AD1-35D3-4735-99D8-E7A0A4489573}">
      <dgm:prSet/>
      <dgm:spPr>
        <a:xfrm>
          <a:off x="2994184" y="3690996"/>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nl-NL" dirty="0" err="1">
              <a:solidFill>
                <a:srgbClr val="FFFFFF"/>
              </a:solidFill>
              <a:latin typeface="Helvetica"/>
              <a:ea typeface="+mn-ea"/>
              <a:cs typeface="Helvetica"/>
            </a:rPr>
            <a:t>Vacuum</a:t>
          </a:r>
          <a:r>
            <a:rPr lang="nl-NL" dirty="0">
              <a:solidFill>
                <a:srgbClr val="FFFFFF"/>
              </a:solidFill>
              <a:latin typeface="Helvetica"/>
              <a:ea typeface="+mn-ea"/>
              <a:cs typeface="Helvetica"/>
            </a:rPr>
            <a:t> </a:t>
          </a:r>
          <a:r>
            <a:rPr lang="nl-NL" dirty="0" err="1">
              <a:solidFill>
                <a:srgbClr val="FFFFFF"/>
              </a:solidFill>
              <a:latin typeface="Helvetica"/>
              <a:ea typeface="+mn-ea"/>
              <a:cs typeface="Helvetica"/>
            </a:rPr>
            <a:t>Packaging</a:t>
          </a:r>
          <a:r>
            <a:rPr lang="nl-NL" dirty="0">
              <a:solidFill>
                <a:srgbClr val="FFFFFF"/>
              </a:solidFill>
              <a:latin typeface="Helvetica"/>
              <a:ea typeface="+mn-ea"/>
              <a:cs typeface="Helvetica"/>
            </a:rPr>
            <a:t> </a:t>
          </a:r>
          <a:endParaRPr lang="en-GB" dirty="0">
            <a:solidFill>
              <a:srgbClr val="FFFFFF"/>
            </a:solidFill>
            <a:latin typeface="Helvetica"/>
            <a:ea typeface="+mn-ea"/>
            <a:cs typeface="Helvetica"/>
          </a:endParaRPr>
        </a:p>
      </dgm:t>
    </dgm:pt>
    <dgm:pt modelId="{08B9A01B-A316-460A-BEE1-2F4706938853}" type="parTrans" cxnId="{47A92993-6398-4BCA-AEAD-94BF024291D0}">
      <dgm:prSet/>
      <dgm:spPr>
        <a:xfrm>
          <a:off x="2882842" y="3535117"/>
          <a:ext cx="111342" cy="341448"/>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060F4C43-FF3F-49D1-9999-AE2DCC695680}" type="sibTrans" cxnId="{47A92993-6398-4BCA-AEAD-94BF024291D0}">
      <dgm:prSet/>
      <dgm:spPr/>
      <dgm:t>
        <a:bodyPr/>
        <a:lstStyle/>
        <a:p>
          <a:endParaRPr lang="en-GB"/>
        </a:p>
      </dgm:t>
    </dgm:pt>
    <dgm:pt modelId="{CC632A46-DE85-41B2-8826-517822FB8D96}" type="asst">
      <dgm:prSet/>
      <dgm:spPr>
        <a:xfrm>
          <a:off x="2359535" y="1582920"/>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Singlet Oxygen</a:t>
          </a:r>
        </a:p>
      </dgm:t>
    </dgm:pt>
    <dgm:pt modelId="{0FE101FF-7770-46CE-B5D3-9A6DBB1D4EF9}" type="parTrans" cxnId="{359BB3C8-1B54-4B29-8997-34008A1B6E73}">
      <dgm:prSet/>
      <dgm:spPr>
        <a:xfrm>
          <a:off x="3056095" y="1427041"/>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291BBF0B-9581-43A5-A0CC-3DD9741F8B00}" type="sibTrans" cxnId="{359BB3C8-1B54-4B29-8997-34008A1B6E73}">
      <dgm:prSet/>
      <dgm:spPr/>
      <dgm:t>
        <a:bodyPr/>
        <a:lstStyle/>
        <a:p>
          <a:endParaRPr lang="en-GB"/>
        </a:p>
      </dgm:t>
    </dgm:pt>
    <dgm:pt modelId="{7B8E37C2-9446-4A20-9DE3-4BB76484D6E4}" type="asst">
      <dgm:prSet/>
      <dgm:spPr>
        <a:xfrm>
          <a:off x="2359535" y="2636958"/>
          <a:ext cx="742280" cy="371140"/>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en-GB" dirty="0">
              <a:solidFill>
                <a:srgbClr val="FFFFFF"/>
              </a:solidFill>
              <a:latin typeface="Helvetica"/>
              <a:ea typeface="+mn-ea"/>
              <a:cs typeface="Helvetica"/>
            </a:rPr>
            <a:t>EO </a:t>
          </a:r>
          <a:r>
            <a:rPr lang="en-GB" dirty="0" err="1">
              <a:solidFill>
                <a:srgbClr val="FFFFFF"/>
              </a:solidFill>
              <a:latin typeface="Helvetica"/>
              <a:ea typeface="+mn-ea"/>
              <a:cs typeface="Helvetica"/>
            </a:rPr>
            <a:t>coeffictient</a:t>
          </a:r>
          <a:r>
            <a:rPr lang="en-GB" dirty="0">
              <a:solidFill>
                <a:srgbClr val="FFFFFF"/>
              </a:solidFill>
              <a:latin typeface="Helvetica"/>
              <a:ea typeface="+mn-ea"/>
              <a:cs typeface="Helvetica"/>
            </a:rPr>
            <a:t> Degradation</a:t>
          </a:r>
        </a:p>
      </dgm:t>
    </dgm:pt>
    <dgm:pt modelId="{5E1315D6-D7F3-409D-8444-8CB58028A580}" type="parTrans" cxnId="{B3A6BDC6-21B9-4F69-B229-F8255D6692AC}">
      <dgm:prSet/>
      <dgm:spPr>
        <a:xfrm>
          <a:off x="3056095" y="2481079"/>
          <a:ext cx="91440" cy="341448"/>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ln>
        <a:effectLst/>
      </dgm:spPr>
      <dgm:t>
        <a:bodyPr/>
        <a:lstStyle/>
        <a:p>
          <a:endParaRPr lang="en-GB"/>
        </a:p>
      </dgm:t>
    </dgm:pt>
    <dgm:pt modelId="{101779AC-778B-4434-847F-9D6D0CE4F043}" type="sibTrans" cxnId="{B3A6BDC6-21B9-4F69-B229-F8255D6692AC}">
      <dgm:prSet/>
      <dgm:spPr/>
      <dgm:t>
        <a:bodyPr/>
        <a:lstStyle/>
        <a:p>
          <a:endParaRPr lang="en-GB"/>
        </a:p>
      </dgm:t>
    </dgm:pt>
    <dgm:pt modelId="{A3F10EB3-6D21-4906-B016-0938D144063C}" type="pres">
      <dgm:prSet presAssocID="{57787486-A6D3-4652-A112-BAE512CC6AFE}" presName="hierChild1" presStyleCnt="0">
        <dgm:presLayoutVars>
          <dgm:orgChart val="1"/>
          <dgm:chPref val="1"/>
          <dgm:dir/>
          <dgm:animOne val="branch"/>
          <dgm:animLvl val="lvl"/>
          <dgm:resizeHandles/>
        </dgm:presLayoutVars>
      </dgm:prSet>
      <dgm:spPr/>
    </dgm:pt>
    <dgm:pt modelId="{E9960FB1-1481-447D-9E93-0735B967D950}" type="pres">
      <dgm:prSet presAssocID="{6964A667-995D-4670-BCBD-DA968F7FAB2C}" presName="hierRoot1" presStyleCnt="0">
        <dgm:presLayoutVars>
          <dgm:hierBranch val="init"/>
        </dgm:presLayoutVars>
      </dgm:prSet>
      <dgm:spPr/>
    </dgm:pt>
    <dgm:pt modelId="{76A3D898-D48E-45A3-A72C-EFF4380E98A1}" type="pres">
      <dgm:prSet presAssocID="{6964A667-995D-4670-BCBD-DA968F7FAB2C}" presName="rootComposite1" presStyleCnt="0"/>
      <dgm:spPr/>
    </dgm:pt>
    <dgm:pt modelId="{F77A6491-8337-43FF-8ACE-5FFD87F7D5AB}" type="pres">
      <dgm:prSet presAssocID="{6964A667-995D-4670-BCBD-DA968F7FAB2C}" presName="rootText1" presStyleLbl="node0" presStyleIdx="0" presStyleCnt="1">
        <dgm:presLayoutVars>
          <dgm:chPref val="3"/>
        </dgm:presLayoutVars>
      </dgm:prSet>
      <dgm:spPr/>
    </dgm:pt>
    <dgm:pt modelId="{DD4F6E3B-C585-405A-B71F-B0037FE7E573}" type="pres">
      <dgm:prSet presAssocID="{6964A667-995D-4670-BCBD-DA968F7FAB2C}" presName="rootConnector1" presStyleLbl="node1" presStyleIdx="0" presStyleCnt="0"/>
      <dgm:spPr/>
    </dgm:pt>
    <dgm:pt modelId="{FCD974BF-D36D-45F3-954E-365BAB583506}" type="pres">
      <dgm:prSet presAssocID="{6964A667-995D-4670-BCBD-DA968F7FAB2C}" presName="hierChild2" presStyleCnt="0"/>
      <dgm:spPr/>
    </dgm:pt>
    <dgm:pt modelId="{27D1A04C-051F-428C-AD1E-966555C8C7B9}" type="pres">
      <dgm:prSet presAssocID="{C8BC6C8D-D45E-466C-8752-D6E2AA1BD967}" presName="Name37" presStyleLbl="parChTrans1D2" presStyleIdx="0" presStyleCnt="2"/>
      <dgm:spPr/>
    </dgm:pt>
    <dgm:pt modelId="{DDCB2653-B964-4B77-9433-5237B183B138}" type="pres">
      <dgm:prSet presAssocID="{EA06498C-7738-4E65-9D85-A1B2AED19420}" presName="hierRoot2" presStyleCnt="0">
        <dgm:presLayoutVars>
          <dgm:hierBranch val="init"/>
        </dgm:presLayoutVars>
      </dgm:prSet>
      <dgm:spPr/>
    </dgm:pt>
    <dgm:pt modelId="{A5AB0146-230D-4671-B610-CD760CBD3671}" type="pres">
      <dgm:prSet presAssocID="{EA06498C-7738-4E65-9D85-A1B2AED19420}" presName="rootComposite" presStyleCnt="0"/>
      <dgm:spPr/>
    </dgm:pt>
    <dgm:pt modelId="{EEDD41E4-3A2B-4D66-AF2B-353835F41C59}" type="pres">
      <dgm:prSet presAssocID="{EA06498C-7738-4E65-9D85-A1B2AED19420}" presName="rootText" presStyleLbl="node2" presStyleIdx="0" presStyleCnt="1">
        <dgm:presLayoutVars>
          <dgm:chPref val="3"/>
        </dgm:presLayoutVars>
      </dgm:prSet>
      <dgm:spPr/>
    </dgm:pt>
    <dgm:pt modelId="{4DBCAD54-D882-4B77-8FCE-0F1F220EA90B}" type="pres">
      <dgm:prSet presAssocID="{EA06498C-7738-4E65-9D85-A1B2AED19420}" presName="rootConnector" presStyleLbl="node2" presStyleIdx="0" presStyleCnt="1"/>
      <dgm:spPr/>
    </dgm:pt>
    <dgm:pt modelId="{D0573568-15D3-4C06-A66F-66A2F2473988}" type="pres">
      <dgm:prSet presAssocID="{EA06498C-7738-4E65-9D85-A1B2AED19420}" presName="hierChild4" presStyleCnt="0"/>
      <dgm:spPr/>
    </dgm:pt>
    <dgm:pt modelId="{DE2E96FC-50E5-4EC7-9C04-F3E9D8E7AF7E}" type="pres">
      <dgm:prSet presAssocID="{373877BA-C4EB-46D4-8211-3B8C2042B193}" presName="Name37" presStyleLbl="parChTrans1D3" presStyleIdx="0" presStyleCnt="2"/>
      <dgm:spPr/>
    </dgm:pt>
    <dgm:pt modelId="{BA9DD374-9BB5-4C25-A577-53600A1D0F7D}" type="pres">
      <dgm:prSet presAssocID="{370305CE-2263-42BB-BFA9-CCA7DA916D09}" presName="hierRoot2" presStyleCnt="0">
        <dgm:presLayoutVars>
          <dgm:hierBranch val="init"/>
        </dgm:presLayoutVars>
      </dgm:prSet>
      <dgm:spPr/>
    </dgm:pt>
    <dgm:pt modelId="{A4161597-66D5-4048-9C87-481EBE2CEB28}" type="pres">
      <dgm:prSet presAssocID="{370305CE-2263-42BB-BFA9-CCA7DA916D09}" presName="rootComposite" presStyleCnt="0"/>
      <dgm:spPr/>
    </dgm:pt>
    <dgm:pt modelId="{FDED69CD-52D3-40F4-803D-809792BEBF31}" type="pres">
      <dgm:prSet presAssocID="{370305CE-2263-42BB-BFA9-CCA7DA916D09}" presName="rootText" presStyleLbl="node3" presStyleIdx="0" presStyleCnt="1">
        <dgm:presLayoutVars>
          <dgm:chPref val="3"/>
        </dgm:presLayoutVars>
      </dgm:prSet>
      <dgm:spPr/>
    </dgm:pt>
    <dgm:pt modelId="{012480ED-0C3F-4477-A723-618900C6F069}" type="pres">
      <dgm:prSet presAssocID="{370305CE-2263-42BB-BFA9-CCA7DA916D09}" presName="rootConnector" presStyleLbl="node3" presStyleIdx="0" presStyleCnt="1"/>
      <dgm:spPr/>
    </dgm:pt>
    <dgm:pt modelId="{5A6C5FC8-9924-43AC-AE1D-4B578C1262C1}" type="pres">
      <dgm:prSet presAssocID="{370305CE-2263-42BB-BFA9-CCA7DA916D09}" presName="hierChild4" presStyleCnt="0"/>
      <dgm:spPr/>
    </dgm:pt>
    <dgm:pt modelId="{C210E783-2405-4404-A37A-290C2FD00529}" type="pres">
      <dgm:prSet presAssocID="{FE8A36DC-EB33-42E2-BBBE-E75AB553EA05}" presName="Name37" presStyleLbl="parChTrans1D4" presStyleIdx="0" presStyleCnt="3"/>
      <dgm:spPr/>
    </dgm:pt>
    <dgm:pt modelId="{00CF82E7-3EC6-40CA-940F-47A673C49F15}" type="pres">
      <dgm:prSet presAssocID="{797C0325-DF5B-41C2-B868-7066690978CB}" presName="hierRoot2" presStyleCnt="0">
        <dgm:presLayoutVars>
          <dgm:hierBranch val="init"/>
        </dgm:presLayoutVars>
      </dgm:prSet>
      <dgm:spPr/>
    </dgm:pt>
    <dgm:pt modelId="{C7BBFF0B-4CC1-4688-88FB-700823DB6809}" type="pres">
      <dgm:prSet presAssocID="{797C0325-DF5B-41C2-B868-7066690978CB}" presName="rootComposite" presStyleCnt="0"/>
      <dgm:spPr/>
    </dgm:pt>
    <dgm:pt modelId="{28D54038-D166-4327-926D-3BA4D9B65C7C}" type="pres">
      <dgm:prSet presAssocID="{797C0325-DF5B-41C2-B868-7066690978CB}" presName="rootText" presStyleLbl="node4" presStyleIdx="0" presStyleCnt="2">
        <dgm:presLayoutVars>
          <dgm:chPref val="3"/>
        </dgm:presLayoutVars>
      </dgm:prSet>
      <dgm:spPr/>
    </dgm:pt>
    <dgm:pt modelId="{03ED5DCB-D382-4C11-9F13-3717FA61997D}" type="pres">
      <dgm:prSet presAssocID="{797C0325-DF5B-41C2-B868-7066690978CB}" presName="rootConnector" presStyleLbl="node4" presStyleIdx="0" presStyleCnt="2"/>
      <dgm:spPr/>
    </dgm:pt>
    <dgm:pt modelId="{73824A0C-3776-44A0-8B23-6F52EEED5243}" type="pres">
      <dgm:prSet presAssocID="{797C0325-DF5B-41C2-B868-7066690978CB}" presName="hierChild4" presStyleCnt="0"/>
      <dgm:spPr/>
    </dgm:pt>
    <dgm:pt modelId="{14258B98-531C-416B-93FC-ED69C86C2651}" type="pres">
      <dgm:prSet presAssocID="{08B9A01B-A316-460A-BEE1-2F4706938853}" presName="Name37" presStyleLbl="parChTrans1D4" presStyleIdx="1" presStyleCnt="3"/>
      <dgm:spPr/>
    </dgm:pt>
    <dgm:pt modelId="{95F4782C-E8F0-4122-9730-057B922698CE}" type="pres">
      <dgm:prSet presAssocID="{C49A0AD1-35D3-4735-99D8-E7A0A4489573}" presName="hierRoot2" presStyleCnt="0">
        <dgm:presLayoutVars>
          <dgm:hierBranch val="init"/>
        </dgm:presLayoutVars>
      </dgm:prSet>
      <dgm:spPr/>
    </dgm:pt>
    <dgm:pt modelId="{8082D579-FA9A-4745-915C-9C8438E87F49}" type="pres">
      <dgm:prSet presAssocID="{C49A0AD1-35D3-4735-99D8-E7A0A4489573}" presName="rootComposite" presStyleCnt="0"/>
      <dgm:spPr/>
    </dgm:pt>
    <dgm:pt modelId="{CDC9DC63-5994-4507-B320-E83FC787A0EB}" type="pres">
      <dgm:prSet presAssocID="{C49A0AD1-35D3-4735-99D8-E7A0A4489573}" presName="rootText" presStyleLbl="node4" presStyleIdx="1" presStyleCnt="2">
        <dgm:presLayoutVars>
          <dgm:chPref val="3"/>
        </dgm:presLayoutVars>
      </dgm:prSet>
      <dgm:spPr/>
    </dgm:pt>
    <dgm:pt modelId="{0705CA90-D9CC-4BAE-BCDC-FE57E8CA7257}" type="pres">
      <dgm:prSet presAssocID="{C49A0AD1-35D3-4735-99D8-E7A0A4489573}" presName="rootConnector" presStyleLbl="node4" presStyleIdx="1" presStyleCnt="2"/>
      <dgm:spPr/>
    </dgm:pt>
    <dgm:pt modelId="{4B006400-CB22-4F58-818E-971252A21EFE}" type="pres">
      <dgm:prSet presAssocID="{C49A0AD1-35D3-4735-99D8-E7A0A4489573}" presName="hierChild4" presStyleCnt="0"/>
      <dgm:spPr/>
    </dgm:pt>
    <dgm:pt modelId="{1887A508-DAB3-45B8-935A-50BAC9FBCD93}" type="pres">
      <dgm:prSet presAssocID="{C49A0AD1-35D3-4735-99D8-E7A0A4489573}" presName="hierChild5" presStyleCnt="0"/>
      <dgm:spPr/>
    </dgm:pt>
    <dgm:pt modelId="{B384B6F0-2490-4FD4-A3E8-D199393AADD3}" type="pres">
      <dgm:prSet presAssocID="{797C0325-DF5B-41C2-B868-7066690978CB}" presName="hierChild5" presStyleCnt="0"/>
      <dgm:spPr/>
    </dgm:pt>
    <dgm:pt modelId="{D49A016B-8E28-4E03-BDD4-A89D7BF2EEE5}" type="pres">
      <dgm:prSet presAssocID="{370305CE-2263-42BB-BFA9-CCA7DA916D09}" presName="hierChild5" presStyleCnt="0"/>
      <dgm:spPr/>
    </dgm:pt>
    <dgm:pt modelId="{88C97568-F15B-4678-A7E9-AD6051E39E77}" type="pres">
      <dgm:prSet presAssocID="{5E1315D6-D7F3-409D-8444-8CB58028A580}" presName="Name111" presStyleLbl="parChTrans1D4" presStyleIdx="2" presStyleCnt="3"/>
      <dgm:spPr/>
    </dgm:pt>
    <dgm:pt modelId="{64A11B8C-9A95-43BD-8A2E-BD33A5DADAD8}" type="pres">
      <dgm:prSet presAssocID="{7B8E37C2-9446-4A20-9DE3-4BB76484D6E4}" presName="hierRoot3" presStyleCnt="0">
        <dgm:presLayoutVars>
          <dgm:hierBranch val="init"/>
        </dgm:presLayoutVars>
      </dgm:prSet>
      <dgm:spPr/>
    </dgm:pt>
    <dgm:pt modelId="{9D644485-B76B-4A51-9BE5-F590CA5D9377}" type="pres">
      <dgm:prSet presAssocID="{7B8E37C2-9446-4A20-9DE3-4BB76484D6E4}" presName="rootComposite3" presStyleCnt="0"/>
      <dgm:spPr/>
    </dgm:pt>
    <dgm:pt modelId="{7F921EBD-56C9-4EEE-8446-7285DB9E5251}" type="pres">
      <dgm:prSet presAssocID="{7B8E37C2-9446-4A20-9DE3-4BB76484D6E4}" presName="rootText3" presStyleLbl="asst3" presStyleIdx="0" presStyleCnt="1">
        <dgm:presLayoutVars>
          <dgm:chPref val="3"/>
        </dgm:presLayoutVars>
      </dgm:prSet>
      <dgm:spPr/>
    </dgm:pt>
    <dgm:pt modelId="{3B97B411-8C71-4FA9-8624-929DFB2C2F6D}" type="pres">
      <dgm:prSet presAssocID="{7B8E37C2-9446-4A20-9DE3-4BB76484D6E4}" presName="rootConnector3" presStyleLbl="asst3" presStyleIdx="0" presStyleCnt="1"/>
      <dgm:spPr/>
    </dgm:pt>
    <dgm:pt modelId="{F5B2853D-69F8-4211-9468-144C20874FE7}" type="pres">
      <dgm:prSet presAssocID="{7B8E37C2-9446-4A20-9DE3-4BB76484D6E4}" presName="hierChild6" presStyleCnt="0"/>
      <dgm:spPr/>
    </dgm:pt>
    <dgm:pt modelId="{55AC2A20-8F27-42BB-BE11-404A9EEEA67F}" type="pres">
      <dgm:prSet presAssocID="{7B8E37C2-9446-4A20-9DE3-4BB76484D6E4}" presName="hierChild7" presStyleCnt="0"/>
      <dgm:spPr/>
    </dgm:pt>
    <dgm:pt modelId="{92B35951-0488-4477-9658-CE53E11EEF4F}" type="pres">
      <dgm:prSet presAssocID="{EA06498C-7738-4E65-9D85-A1B2AED19420}" presName="hierChild5" presStyleCnt="0"/>
      <dgm:spPr/>
    </dgm:pt>
    <dgm:pt modelId="{49BCBAFE-51A1-477B-9FEB-8BCAE8214D87}" type="pres">
      <dgm:prSet presAssocID="{0FE101FF-7770-46CE-B5D3-9A6DBB1D4EF9}" presName="Name111" presStyleLbl="parChTrans1D3" presStyleIdx="1" presStyleCnt="2"/>
      <dgm:spPr/>
    </dgm:pt>
    <dgm:pt modelId="{5C3655C0-E064-4D29-ABA7-CF4E77A1FF7A}" type="pres">
      <dgm:prSet presAssocID="{CC632A46-DE85-41B2-8826-517822FB8D96}" presName="hierRoot3" presStyleCnt="0">
        <dgm:presLayoutVars>
          <dgm:hierBranch val="init"/>
        </dgm:presLayoutVars>
      </dgm:prSet>
      <dgm:spPr/>
    </dgm:pt>
    <dgm:pt modelId="{3BE9BBD1-E306-4BCE-9AF1-BDD541FDCEEC}" type="pres">
      <dgm:prSet presAssocID="{CC632A46-DE85-41B2-8826-517822FB8D96}" presName="rootComposite3" presStyleCnt="0"/>
      <dgm:spPr/>
    </dgm:pt>
    <dgm:pt modelId="{BD90FC8A-1F64-41D2-BFC2-C10671AB2B4B}" type="pres">
      <dgm:prSet presAssocID="{CC632A46-DE85-41B2-8826-517822FB8D96}" presName="rootText3" presStyleLbl="asst2" presStyleIdx="0" presStyleCnt="1">
        <dgm:presLayoutVars>
          <dgm:chPref val="3"/>
        </dgm:presLayoutVars>
      </dgm:prSet>
      <dgm:spPr/>
    </dgm:pt>
    <dgm:pt modelId="{E108FAFD-3832-4F5F-941C-958712E53237}" type="pres">
      <dgm:prSet presAssocID="{CC632A46-DE85-41B2-8826-517822FB8D96}" presName="rootConnector3" presStyleLbl="asst2" presStyleIdx="0" presStyleCnt="1"/>
      <dgm:spPr/>
    </dgm:pt>
    <dgm:pt modelId="{B97F9BF4-9A08-405F-9DCA-DE49346829C2}" type="pres">
      <dgm:prSet presAssocID="{CC632A46-DE85-41B2-8826-517822FB8D96}" presName="hierChild6" presStyleCnt="0"/>
      <dgm:spPr/>
    </dgm:pt>
    <dgm:pt modelId="{B94A3120-4F73-460D-A333-336CF354CC33}" type="pres">
      <dgm:prSet presAssocID="{CC632A46-DE85-41B2-8826-517822FB8D96}" presName="hierChild7" presStyleCnt="0"/>
      <dgm:spPr/>
    </dgm:pt>
    <dgm:pt modelId="{97A76CF7-593F-4A5A-B3C9-0065CD2C14E7}" type="pres">
      <dgm:prSet presAssocID="{6964A667-995D-4670-BCBD-DA968F7FAB2C}" presName="hierChild3" presStyleCnt="0"/>
      <dgm:spPr/>
    </dgm:pt>
    <dgm:pt modelId="{9D06F842-6B11-4F1F-9BEB-F2FE2CF5F854}" type="pres">
      <dgm:prSet presAssocID="{DE94CDDD-086A-4ABB-B90D-79E50266364A}" presName="Name111" presStyleLbl="parChTrans1D2" presStyleIdx="1" presStyleCnt="2"/>
      <dgm:spPr/>
    </dgm:pt>
    <dgm:pt modelId="{B0156F40-2AF5-4BB1-8097-7EAD62B90BBD}" type="pres">
      <dgm:prSet presAssocID="{C79D88DA-A97E-4966-A281-58A09845241D}" presName="hierRoot3" presStyleCnt="0">
        <dgm:presLayoutVars>
          <dgm:hierBranch val="init"/>
        </dgm:presLayoutVars>
      </dgm:prSet>
      <dgm:spPr/>
    </dgm:pt>
    <dgm:pt modelId="{95AC1523-476B-47DD-BB14-5FD8A5E1D59F}" type="pres">
      <dgm:prSet presAssocID="{C79D88DA-A97E-4966-A281-58A09845241D}" presName="rootComposite3" presStyleCnt="0"/>
      <dgm:spPr/>
    </dgm:pt>
    <dgm:pt modelId="{A8D6CF2D-20C2-4A61-B8C9-002177CF9D9E}" type="pres">
      <dgm:prSet presAssocID="{C79D88DA-A97E-4966-A281-58A09845241D}" presName="rootText3" presStyleLbl="asst1" presStyleIdx="0" presStyleCnt="1">
        <dgm:presLayoutVars>
          <dgm:chPref val="3"/>
        </dgm:presLayoutVars>
      </dgm:prSet>
      <dgm:spPr/>
    </dgm:pt>
    <dgm:pt modelId="{22EC8E5C-3A08-4072-8678-1B01D5242BDB}" type="pres">
      <dgm:prSet presAssocID="{C79D88DA-A97E-4966-A281-58A09845241D}" presName="rootConnector3" presStyleLbl="asst1" presStyleIdx="0" presStyleCnt="1"/>
      <dgm:spPr/>
    </dgm:pt>
    <dgm:pt modelId="{EB336632-E88C-4A5B-BFA3-574D73CBABF0}" type="pres">
      <dgm:prSet presAssocID="{C79D88DA-A97E-4966-A281-58A09845241D}" presName="hierChild6" presStyleCnt="0"/>
      <dgm:spPr/>
    </dgm:pt>
    <dgm:pt modelId="{26F6BE20-6AC1-411C-BDD9-F68CB0628CCA}" type="pres">
      <dgm:prSet presAssocID="{C79D88DA-A97E-4966-A281-58A09845241D}" presName="hierChild7" presStyleCnt="0"/>
      <dgm:spPr/>
    </dgm:pt>
  </dgm:ptLst>
  <dgm:cxnLst>
    <dgm:cxn modelId="{33CF0C04-35B6-4611-9AE2-8AE5151730FB}" type="presOf" srcId="{0FE101FF-7770-46CE-B5D3-9A6DBB1D4EF9}" destId="{49BCBAFE-51A1-477B-9FEB-8BCAE8214D87}" srcOrd="0" destOrd="0" presId="urn:microsoft.com/office/officeart/2005/8/layout/orgChart1"/>
    <dgm:cxn modelId="{A29EB809-BB89-4090-878B-C71E69F00612}" type="presOf" srcId="{FE8A36DC-EB33-42E2-BBBE-E75AB553EA05}" destId="{C210E783-2405-4404-A37A-290C2FD00529}" srcOrd="0" destOrd="0" presId="urn:microsoft.com/office/officeart/2005/8/layout/orgChart1"/>
    <dgm:cxn modelId="{FCD7790F-61D4-4F26-A41F-3690C07AA3E0}" type="presOf" srcId="{5E1315D6-D7F3-409D-8444-8CB58028A580}" destId="{88C97568-F15B-4678-A7E9-AD6051E39E77}" srcOrd="0" destOrd="0" presId="urn:microsoft.com/office/officeart/2005/8/layout/orgChart1"/>
    <dgm:cxn modelId="{9EB5B132-1CD7-4966-9544-A5550305072F}" type="presOf" srcId="{797C0325-DF5B-41C2-B868-7066690978CB}" destId="{28D54038-D166-4327-926D-3BA4D9B65C7C}" srcOrd="0" destOrd="0" presId="urn:microsoft.com/office/officeart/2005/8/layout/orgChart1"/>
    <dgm:cxn modelId="{10BBA334-B306-4022-BE00-BFD41101C88F}" type="presOf" srcId="{CC632A46-DE85-41B2-8826-517822FB8D96}" destId="{E108FAFD-3832-4F5F-941C-958712E53237}" srcOrd="1" destOrd="0" presId="urn:microsoft.com/office/officeart/2005/8/layout/orgChart1"/>
    <dgm:cxn modelId="{B43BD560-C51B-422F-8316-0DE9187F69E6}" type="presOf" srcId="{57787486-A6D3-4652-A112-BAE512CC6AFE}" destId="{A3F10EB3-6D21-4906-B016-0938D144063C}" srcOrd="0" destOrd="0" presId="urn:microsoft.com/office/officeart/2005/8/layout/orgChart1"/>
    <dgm:cxn modelId="{0E1FBE67-33D2-4EF5-ACBA-90092FFC5484}" type="presOf" srcId="{7B8E37C2-9446-4A20-9DE3-4BB76484D6E4}" destId="{3B97B411-8C71-4FA9-8624-929DFB2C2F6D}" srcOrd="1" destOrd="0" presId="urn:microsoft.com/office/officeart/2005/8/layout/orgChart1"/>
    <dgm:cxn modelId="{89D12349-EFAB-4C1B-BC0D-C0ADCA99DB54}" type="presOf" srcId="{373877BA-C4EB-46D4-8211-3B8C2042B193}" destId="{DE2E96FC-50E5-4EC7-9C04-F3E9D8E7AF7E}" srcOrd="0" destOrd="0" presId="urn:microsoft.com/office/officeart/2005/8/layout/orgChart1"/>
    <dgm:cxn modelId="{25DD0B6C-A2C5-402C-ADB1-72E3FF94F5FA}" type="presOf" srcId="{7B8E37C2-9446-4A20-9DE3-4BB76484D6E4}" destId="{7F921EBD-56C9-4EEE-8446-7285DB9E5251}" srcOrd="0" destOrd="0" presId="urn:microsoft.com/office/officeart/2005/8/layout/orgChart1"/>
    <dgm:cxn modelId="{74E9D550-E4F8-4935-96EE-F41331F0CA7B}" type="presOf" srcId="{C79D88DA-A97E-4966-A281-58A09845241D}" destId="{22EC8E5C-3A08-4072-8678-1B01D5242BDB}" srcOrd="1" destOrd="0" presId="urn:microsoft.com/office/officeart/2005/8/layout/orgChart1"/>
    <dgm:cxn modelId="{15207387-1222-4D37-93BD-226E38F8A5F4}" type="presOf" srcId="{C49A0AD1-35D3-4735-99D8-E7A0A4489573}" destId="{0705CA90-D9CC-4BAE-BCDC-FE57E8CA7257}" srcOrd="1" destOrd="0" presId="urn:microsoft.com/office/officeart/2005/8/layout/orgChart1"/>
    <dgm:cxn modelId="{A7870E8C-C37D-4069-89BA-07E8A4AF38EA}" srcId="{6964A667-995D-4670-BCBD-DA968F7FAB2C}" destId="{EA06498C-7738-4E65-9D85-A1B2AED19420}" srcOrd="0" destOrd="0" parTransId="{C8BC6C8D-D45E-466C-8752-D6E2AA1BD967}" sibTransId="{0B1793EE-FD4C-4802-90FD-99363C5A647E}"/>
    <dgm:cxn modelId="{47A92993-6398-4BCA-AEAD-94BF024291D0}" srcId="{797C0325-DF5B-41C2-B868-7066690978CB}" destId="{C49A0AD1-35D3-4735-99D8-E7A0A4489573}" srcOrd="0" destOrd="0" parTransId="{08B9A01B-A316-460A-BEE1-2F4706938853}" sibTransId="{060F4C43-FF3F-49D1-9999-AE2DCC695680}"/>
    <dgm:cxn modelId="{1FB0BC95-5377-4976-9A48-F3ABFC640A1A}" type="presOf" srcId="{6964A667-995D-4670-BCBD-DA968F7FAB2C}" destId="{DD4F6E3B-C585-405A-B71F-B0037FE7E573}" srcOrd="1" destOrd="0" presId="urn:microsoft.com/office/officeart/2005/8/layout/orgChart1"/>
    <dgm:cxn modelId="{A2635699-ED30-4BF5-ACC0-C2F8A67BEC1C}" type="presOf" srcId="{C49A0AD1-35D3-4735-99D8-E7A0A4489573}" destId="{CDC9DC63-5994-4507-B320-E83FC787A0EB}" srcOrd="0" destOrd="0" presId="urn:microsoft.com/office/officeart/2005/8/layout/orgChart1"/>
    <dgm:cxn modelId="{6E999099-C0D8-4D95-9106-D17C423A70CD}" type="presOf" srcId="{797C0325-DF5B-41C2-B868-7066690978CB}" destId="{03ED5DCB-D382-4C11-9F13-3717FA61997D}" srcOrd="1" destOrd="0" presId="urn:microsoft.com/office/officeart/2005/8/layout/orgChart1"/>
    <dgm:cxn modelId="{BC4BA29A-6DB8-42EF-8394-067E503FF824}" type="presOf" srcId="{EA06498C-7738-4E65-9D85-A1B2AED19420}" destId="{EEDD41E4-3A2B-4D66-AF2B-353835F41C59}" srcOrd="0" destOrd="0" presId="urn:microsoft.com/office/officeart/2005/8/layout/orgChart1"/>
    <dgm:cxn modelId="{773C9AAD-B7B0-477F-A757-EE3C532E2115}" srcId="{6964A667-995D-4670-BCBD-DA968F7FAB2C}" destId="{C79D88DA-A97E-4966-A281-58A09845241D}" srcOrd="1" destOrd="0" parTransId="{DE94CDDD-086A-4ABB-B90D-79E50266364A}" sibTransId="{C7458BBA-B941-427B-95B6-538580AB9E96}"/>
    <dgm:cxn modelId="{CE779AB2-7B2E-49F8-AB24-6B07F5C0E573}" srcId="{EA06498C-7738-4E65-9D85-A1B2AED19420}" destId="{370305CE-2263-42BB-BFA9-CCA7DA916D09}" srcOrd="0" destOrd="0" parTransId="{373877BA-C4EB-46D4-8211-3B8C2042B193}" sibTransId="{CCC5710C-4138-4658-B338-BEC64FDBB712}"/>
    <dgm:cxn modelId="{90C444B8-EB8C-45F6-9414-16B9FA230B6E}" type="presOf" srcId="{370305CE-2263-42BB-BFA9-CCA7DA916D09}" destId="{012480ED-0C3F-4477-A723-618900C6F069}" srcOrd="1" destOrd="0" presId="urn:microsoft.com/office/officeart/2005/8/layout/orgChart1"/>
    <dgm:cxn modelId="{1D9FE4B8-74B2-422A-884E-577349B28FFD}" type="presOf" srcId="{EA06498C-7738-4E65-9D85-A1B2AED19420}" destId="{4DBCAD54-D882-4B77-8FCE-0F1F220EA90B}" srcOrd="1" destOrd="0" presId="urn:microsoft.com/office/officeart/2005/8/layout/orgChart1"/>
    <dgm:cxn modelId="{97D0A4C0-A2AD-4629-892C-51DD5B762B44}" type="presOf" srcId="{370305CE-2263-42BB-BFA9-CCA7DA916D09}" destId="{FDED69CD-52D3-40F4-803D-809792BEBF31}" srcOrd="0" destOrd="0" presId="urn:microsoft.com/office/officeart/2005/8/layout/orgChart1"/>
    <dgm:cxn modelId="{2B2FFDC2-F09C-4665-8B0A-B21389DFC659}" type="presOf" srcId="{C79D88DA-A97E-4966-A281-58A09845241D}" destId="{A8D6CF2D-20C2-4A61-B8C9-002177CF9D9E}" srcOrd="0" destOrd="0" presId="urn:microsoft.com/office/officeart/2005/8/layout/orgChart1"/>
    <dgm:cxn modelId="{B3A6BDC6-21B9-4F69-B229-F8255D6692AC}" srcId="{370305CE-2263-42BB-BFA9-CCA7DA916D09}" destId="{7B8E37C2-9446-4A20-9DE3-4BB76484D6E4}" srcOrd="1" destOrd="0" parTransId="{5E1315D6-D7F3-409D-8444-8CB58028A580}" sibTransId="{101779AC-778B-4434-847F-9D6D0CE4F043}"/>
    <dgm:cxn modelId="{359BB3C8-1B54-4B29-8997-34008A1B6E73}" srcId="{EA06498C-7738-4E65-9D85-A1B2AED19420}" destId="{CC632A46-DE85-41B2-8826-517822FB8D96}" srcOrd="1" destOrd="0" parTransId="{0FE101FF-7770-46CE-B5D3-9A6DBB1D4EF9}" sibTransId="{291BBF0B-9581-43A5-A0CC-3DD9741F8B00}"/>
    <dgm:cxn modelId="{9E3248CC-EACD-4BDF-B792-A6D317A9B0D3}" type="presOf" srcId="{6964A667-995D-4670-BCBD-DA968F7FAB2C}" destId="{F77A6491-8337-43FF-8ACE-5FFD87F7D5AB}" srcOrd="0" destOrd="0" presId="urn:microsoft.com/office/officeart/2005/8/layout/orgChart1"/>
    <dgm:cxn modelId="{CE5493D7-FE83-4F51-A150-8E1401ABE239}" type="presOf" srcId="{08B9A01B-A316-460A-BEE1-2F4706938853}" destId="{14258B98-531C-416B-93FC-ED69C86C2651}" srcOrd="0" destOrd="0" presId="urn:microsoft.com/office/officeart/2005/8/layout/orgChart1"/>
    <dgm:cxn modelId="{DF2BADE1-2A42-4857-9018-EF9E67F2E091}" srcId="{57787486-A6D3-4652-A112-BAE512CC6AFE}" destId="{6964A667-995D-4670-BCBD-DA968F7FAB2C}" srcOrd="0" destOrd="0" parTransId="{467FD066-09A8-411C-949B-991EFEDEE7F3}" sibTransId="{3C956645-3874-4CC6-8763-6F2D76C15866}"/>
    <dgm:cxn modelId="{C2B741E8-1930-4F58-9F0A-9DF91800A53D}" type="presOf" srcId="{C8BC6C8D-D45E-466C-8752-D6E2AA1BD967}" destId="{27D1A04C-051F-428C-AD1E-966555C8C7B9}" srcOrd="0" destOrd="0" presId="urn:microsoft.com/office/officeart/2005/8/layout/orgChart1"/>
    <dgm:cxn modelId="{4EA9D9E8-E271-4125-8E13-52C36F3784FD}" type="presOf" srcId="{DE94CDDD-086A-4ABB-B90D-79E50266364A}" destId="{9D06F842-6B11-4F1F-9BEB-F2FE2CF5F854}" srcOrd="0" destOrd="0" presId="urn:microsoft.com/office/officeart/2005/8/layout/orgChart1"/>
    <dgm:cxn modelId="{2967E8EA-091F-4A62-ADBB-E0DAFE873604}" srcId="{370305CE-2263-42BB-BFA9-CCA7DA916D09}" destId="{797C0325-DF5B-41C2-B868-7066690978CB}" srcOrd="0" destOrd="0" parTransId="{FE8A36DC-EB33-42E2-BBBE-E75AB553EA05}" sibTransId="{C0F9121A-8670-4376-A4F1-C78BCFBF8E48}"/>
    <dgm:cxn modelId="{A7E4E6F5-0319-4E19-9F2D-9822088110F7}" type="presOf" srcId="{CC632A46-DE85-41B2-8826-517822FB8D96}" destId="{BD90FC8A-1F64-41D2-BFC2-C10671AB2B4B}" srcOrd="0" destOrd="0" presId="urn:microsoft.com/office/officeart/2005/8/layout/orgChart1"/>
    <dgm:cxn modelId="{47D796D0-F633-4F2B-A38F-4927474ECA7F}" type="presParOf" srcId="{A3F10EB3-6D21-4906-B016-0938D144063C}" destId="{E9960FB1-1481-447D-9E93-0735B967D950}" srcOrd="0" destOrd="0" presId="urn:microsoft.com/office/officeart/2005/8/layout/orgChart1"/>
    <dgm:cxn modelId="{2BABF7D5-9D28-41F6-BBDD-6DC31A52D06E}" type="presParOf" srcId="{E9960FB1-1481-447D-9E93-0735B967D950}" destId="{76A3D898-D48E-45A3-A72C-EFF4380E98A1}" srcOrd="0" destOrd="0" presId="urn:microsoft.com/office/officeart/2005/8/layout/orgChart1"/>
    <dgm:cxn modelId="{B9A688AC-CA28-4E51-BF6C-66F7544F42D5}" type="presParOf" srcId="{76A3D898-D48E-45A3-A72C-EFF4380E98A1}" destId="{F77A6491-8337-43FF-8ACE-5FFD87F7D5AB}" srcOrd="0" destOrd="0" presId="urn:microsoft.com/office/officeart/2005/8/layout/orgChart1"/>
    <dgm:cxn modelId="{E4B1AD17-168F-4BCA-A71B-02E7E867AA81}" type="presParOf" srcId="{76A3D898-D48E-45A3-A72C-EFF4380E98A1}" destId="{DD4F6E3B-C585-405A-B71F-B0037FE7E573}" srcOrd="1" destOrd="0" presId="urn:microsoft.com/office/officeart/2005/8/layout/orgChart1"/>
    <dgm:cxn modelId="{B41FC77B-5400-4E94-A2B2-314FB2D85782}" type="presParOf" srcId="{E9960FB1-1481-447D-9E93-0735B967D950}" destId="{FCD974BF-D36D-45F3-954E-365BAB583506}" srcOrd="1" destOrd="0" presId="urn:microsoft.com/office/officeart/2005/8/layout/orgChart1"/>
    <dgm:cxn modelId="{55488A4C-581C-43E0-A4F1-53BA0BCFFB20}" type="presParOf" srcId="{FCD974BF-D36D-45F3-954E-365BAB583506}" destId="{27D1A04C-051F-428C-AD1E-966555C8C7B9}" srcOrd="0" destOrd="0" presId="urn:microsoft.com/office/officeart/2005/8/layout/orgChart1"/>
    <dgm:cxn modelId="{38158FE1-64B6-4417-9493-90BD65176F42}" type="presParOf" srcId="{FCD974BF-D36D-45F3-954E-365BAB583506}" destId="{DDCB2653-B964-4B77-9433-5237B183B138}" srcOrd="1" destOrd="0" presId="urn:microsoft.com/office/officeart/2005/8/layout/orgChart1"/>
    <dgm:cxn modelId="{C10157FB-1C2C-4073-BC23-183EEBB8BEF9}" type="presParOf" srcId="{DDCB2653-B964-4B77-9433-5237B183B138}" destId="{A5AB0146-230D-4671-B610-CD760CBD3671}" srcOrd="0" destOrd="0" presId="urn:microsoft.com/office/officeart/2005/8/layout/orgChart1"/>
    <dgm:cxn modelId="{00CB4D5C-AE65-459B-94ED-7D48F1511AEC}" type="presParOf" srcId="{A5AB0146-230D-4671-B610-CD760CBD3671}" destId="{EEDD41E4-3A2B-4D66-AF2B-353835F41C59}" srcOrd="0" destOrd="0" presId="urn:microsoft.com/office/officeart/2005/8/layout/orgChart1"/>
    <dgm:cxn modelId="{F95EEF5C-875D-4EB2-8415-EB097452901A}" type="presParOf" srcId="{A5AB0146-230D-4671-B610-CD760CBD3671}" destId="{4DBCAD54-D882-4B77-8FCE-0F1F220EA90B}" srcOrd="1" destOrd="0" presId="urn:microsoft.com/office/officeart/2005/8/layout/orgChart1"/>
    <dgm:cxn modelId="{6336E87F-1C79-4A0B-9490-CD6D37501BB9}" type="presParOf" srcId="{DDCB2653-B964-4B77-9433-5237B183B138}" destId="{D0573568-15D3-4C06-A66F-66A2F2473988}" srcOrd="1" destOrd="0" presId="urn:microsoft.com/office/officeart/2005/8/layout/orgChart1"/>
    <dgm:cxn modelId="{6FD4528E-95A1-47E0-AC52-84AEB8BEC948}" type="presParOf" srcId="{D0573568-15D3-4C06-A66F-66A2F2473988}" destId="{DE2E96FC-50E5-4EC7-9C04-F3E9D8E7AF7E}" srcOrd="0" destOrd="0" presId="urn:microsoft.com/office/officeart/2005/8/layout/orgChart1"/>
    <dgm:cxn modelId="{BF91B3A4-9BD6-4018-9AE2-5D0124AE93FE}" type="presParOf" srcId="{D0573568-15D3-4C06-A66F-66A2F2473988}" destId="{BA9DD374-9BB5-4C25-A577-53600A1D0F7D}" srcOrd="1" destOrd="0" presId="urn:microsoft.com/office/officeart/2005/8/layout/orgChart1"/>
    <dgm:cxn modelId="{59FA04B7-E2CA-4FE3-95A9-B902BFA89D99}" type="presParOf" srcId="{BA9DD374-9BB5-4C25-A577-53600A1D0F7D}" destId="{A4161597-66D5-4048-9C87-481EBE2CEB28}" srcOrd="0" destOrd="0" presId="urn:microsoft.com/office/officeart/2005/8/layout/orgChart1"/>
    <dgm:cxn modelId="{15508BC2-07F9-4483-B6E5-0B1F91C245B6}" type="presParOf" srcId="{A4161597-66D5-4048-9C87-481EBE2CEB28}" destId="{FDED69CD-52D3-40F4-803D-809792BEBF31}" srcOrd="0" destOrd="0" presId="urn:microsoft.com/office/officeart/2005/8/layout/orgChart1"/>
    <dgm:cxn modelId="{5F359CB8-F8C4-44D3-BAA7-C3C78BB0CDFF}" type="presParOf" srcId="{A4161597-66D5-4048-9C87-481EBE2CEB28}" destId="{012480ED-0C3F-4477-A723-618900C6F069}" srcOrd="1" destOrd="0" presId="urn:microsoft.com/office/officeart/2005/8/layout/orgChart1"/>
    <dgm:cxn modelId="{8B50D900-2923-4639-BA4F-22D76F7A05C2}" type="presParOf" srcId="{BA9DD374-9BB5-4C25-A577-53600A1D0F7D}" destId="{5A6C5FC8-9924-43AC-AE1D-4B578C1262C1}" srcOrd="1" destOrd="0" presId="urn:microsoft.com/office/officeart/2005/8/layout/orgChart1"/>
    <dgm:cxn modelId="{1AA565E1-AB37-4241-9F6C-0267365ED17E}" type="presParOf" srcId="{5A6C5FC8-9924-43AC-AE1D-4B578C1262C1}" destId="{C210E783-2405-4404-A37A-290C2FD00529}" srcOrd="0" destOrd="0" presId="urn:microsoft.com/office/officeart/2005/8/layout/orgChart1"/>
    <dgm:cxn modelId="{D6D2E33B-C506-4CA3-B067-3CD14659E6EA}" type="presParOf" srcId="{5A6C5FC8-9924-43AC-AE1D-4B578C1262C1}" destId="{00CF82E7-3EC6-40CA-940F-47A673C49F15}" srcOrd="1" destOrd="0" presId="urn:microsoft.com/office/officeart/2005/8/layout/orgChart1"/>
    <dgm:cxn modelId="{D294147B-1DD1-4F6E-B4D0-2EC0BB619079}" type="presParOf" srcId="{00CF82E7-3EC6-40CA-940F-47A673C49F15}" destId="{C7BBFF0B-4CC1-4688-88FB-700823DB6809}" srcOrd="0" destOrd="0" presId="urn:microsoft.com/office/officeart/2005/8/layout/orgChart1"/>
    <dgm:cxn modelId="{7E35C4E3-726C-4736-AF82-7D64F9540551}" type="presParOf" srcId="{C7BBFF0B-4CC1-4688-88FB-700823DB6809}" destId="{28D54038-D166-4327-926D-3BA4D9B65C7C}" srcOrd="0" destOrd="0" presId="urn:microsoft.com/office/officeart/2005/8/layout/orgChart1"/>
    <dgm:cxn modelId="{DC0141C2-5EEE-44E0-AAB1-7C89B5D47BF8}" type="presParOf" srcId="{C7BBFF0B-4CC1-4688-88FB-700823DB6809}" destId="{03ED5DCB-D382-4C11-9F13-3717FA61997D}" srcOrd="1" destOrd="0" presId="urn:microsoft.com/office/officeart/2005/8/layout/orgChart1"/>
    <dgm:cxn modelId="{A6B3A9A9-25FF-444E-BD6B-C9642BA8D0C6}" type="presParOf" srcId="{00CF82E7-3EC6-40CA-940F-47A673C49F15}" destId="{73824A0C-3776-44A0-8B23-6F52EEED5243}" srcOrd="1" destOrd="0" presId="urn:microsoft.com/office/officeart/2005/8/layout/orgChart1"/>
    <dgm:cxn modelId="{BCD5D7B1-5EC2-415C-ABBD-E47CAB3DD406}" type="presParOf" srcId="{73824A0C-3776-44A0-8B23-6F52EEED5243}" destId="{14258B98-531C-416B-93FC-ED69C86C2651}" srcOrd="0" destOrd="0" presId="urn:microsoft.com/office/officeart/2005/8/layout/orgChart1"/>
    <dgm:cxn modelId="{CBA70775-962B-40ED-B807-9B5126DB5139}" type="presParOf" srcId="{73824A0C-3776-44A0-8B23-6F52EEED5243}" destId="{95F4782C-E8F0-4122-9730-057B922698CE}" srcOrd="1" destOrd="0" presId="urn:microsoft.com/office/officeart/2005/8/layout/orgChart1"/>
    <dgm:cxn modelId="{30FFE30B-BF09-4E71-B292-C7E9540C8F2C}" type="presParOf" srcId="{95F4782C-E8F0-4122-9730-057B922698CE}" destId="{8082D579-FA9A-4745-915C-9C8438E87F49}" srcOrd="0" destOrd="0" presId="urn:microsoft.com/office/officeart/2005/8/layout/orgChart1"/>
    <dgm:cxn modelId="{3B462166-6E92-49CB-9174-E67E3B946622}" type="presParOf" srcId="{8082D579-FA9A-4745-915C-9C8438E87F49}" destId="{CDC9DC63-5994-4507-B320-E83FC787A0EB}" srcOrd="0" destOrd="0" presId="urn:microsoft.com/office/officeart/2005/8/layout/orgChart1"/>
    <dgm:cxn modelId="{8EA81ADA-2784-4453-AE04-F0068E5F55B1}" type="presParOf" srcId="{8082D579-FA9A-4745-915C-9C8438E87F49}" destId="{0705CA90-D9CC-4BAE-BCDC-FE57E8CA7257}" srcOrd="1" destOrd="0" presId="urn:microsoft.com/office/officeart/2005/8/layout/orgChart1"/>
    <dgm:cxn modelId="{E08FE9FB-BAF2-46C7-BBD7-462A32353CEB}" type="presParOf" srcId="{95F4782C-E8F0-4122-9730-057B922698CE}" destId="{4B006400-CB22-4F58-818E-971252A21EFE}" srcOrd="1" destOrd="0" presId="urn:microsoft.com/office/officeart/2005/8/layout/orgChart1"/>
    <dgm:cxn modelId="{CFCC8138-2D1D-4C92-9D60-A72F97805613}" type="presParOf" srcId="{95F4782C-E8F0-4122-9730-057B922698CE}" destId="{1887A508-DAB3-45B8-935A-50BAC9FBCD93}" srcOrd="2" destOrd="0" presId="urn:microsoft.com/office/officeart/2005/8/layout/orgChart1"/>
    <dgm:cxn modelId="{75AAB6E7-A418-4BA2-A3D2-E1E56AE0C1F4}" type="presParOf" srcId="{00CF82E7-3EC6-40CA-940F-47A673C49F15}" destId="{B384B6F0-2490-4FD4-A3E8-D199393AADD3}" srcOrd="2" destOrd="0" presId="urn:microsoft.com/office/officeart/2005/8/layout/orgChart1"/>
    <dgm:cxn modelId="{2B7C2E0D-DA94-43F0-BAC5-519C7F474D3C}" type="presParOf" srcId="{BA9DD374-9BB5-4C25-A577-53600A1D0F7D}" destId="{D49A016B-8E28-4E03-BDD4-A89D7BF2EEE5}" srcOrd="2" destOrd="0" presId="urn:microsoft.com/office/officeart/2005/8/layout/orgChart1"/>
    <dgm:cxn modelId="{367BD4D7-11E1-4C9B-B6BA-0AE8D301CC25}" type="presParOf" srcId="{D49A016B-8E28-4E03-BDD4-A89D7BF2EEE5}" destId="{88C97568-F15B-4678-A7E9-AD6051E39E77}" srcOrd="0" destOrd="0" presId="urn:microsoft.com/office/officeart/2005/8/layout/orgChart1"/>
    <dgm:cxn modelId="{2DDF3896-9E79-4F64-983A-761C16068145}" type="presParOf" srcId="{D49A016B-8E28-4E03-BDD4-A89D7BF2EEE5}" destId="{64A11B8C-9A95-43BD-8A2E-BD33A5DADAD8}" srcOrd="1" destOrd="0" presId="urn:microsoft.com/office/officeart/2005/8/layout/orgChart1"/>
    <dgm:cxn modelId="{4E7DE02A-9106-4393-A1FA-83CF349C7D6D}" type="presParOf" srcId="{64A11B8C-9A95-43BD-8A2E-BD33A5DADAD8}" destId="{9D644485-B76B-4A51-9BE5-F590CA5D9377}" srcOrd="0" destOrd="0" presId="urn:microsoft.com/office/officeart/2005/8/layout/orgChart1"/>
    <dgm:cxn modelId="{DE0BD64A-331B-4389-9DB2-2927BCFEA9F6}" type="presParOf" srcId="{9D644485-B76B-4A51-9BE5-F590CA5D9377}" destId="{7F921EBD-56C9-4EEE-8446-7285DB9E5251}" srcOrd="0" destOrd="0" presId="urn:microsoft.com/office/officeart/2005/8/layout/orgChart1"/>
    <dgm:cxn modelId="{62125268-8BE3-40E1-AF99-BCFE06FEE77A}" type="presParOf" srcId="{9D644485-B76B-4A51-9BE5-F590CA5D9377}" destId="{3B97B411-8C71-4FA9-8624-929DFB2C2F6D}" srcOrd="1" destOrd="0" presId="urn:microsoft.com/office/officeart/2005/8/layout/orgChart1"/>
    <dgm:cxn modelId="{ED8D645C-C1AE-4300-9EBC-7D14B7C4E693}" type="presParOf" srcId="{64A11B8C-9A95-43BD-8A2E-BD33A5DADAD8}" destId="{F5B2853D-69F8-4211-9468-144C20874FE7}" srcOrd="1" destOrd="0" presId="urn:microsoft.com/office/officeart/2005/8/layout/orgChart1"/>
    <dgm:cxn modelId="{CACBBB72-256B-4D19-9265-64496027BBA6}" type="presParOf" srcId="{64A11B8C-9A95-43BD-8A2E-BD33A5DADAD8}" destId="{55AC2A20-8F27-42BB-BE11-404A9EEEA67F}" srcOrd="2" destOrd="0" presId="urn:microsoft.com/office/officeart/2005/8/layout/orgChart1"/>
    <dgm:cxn modelId="{63F8D9FB-C3C5-4375-9DE0-2306BA84C629}" type="presParOf" srcId="{DDCB2653-B964-4B77-9433-5237B183B138}" destId="{92B35951-0488-4477-9658-CE53E11EEF4F}" srcOrd="2" destOrd="0" presId="urn:microsoft.com/office/officeart/2005/8/layout/orgChart1"/>
    <dgm:cxn modelId="{E8DA83AE-3CCD-4B0B-900E-F964DA0DEF9B}" type="presParOf" srcId="{92B35951-0488-4477-9658-CE53E11EEF4F}" destId="{49BCBAFE-51A1-477B-9FEB-8BCAE8214D87}" srcOrd="0" destOrd="0" presId="urn:microsoft.com/office/officeart/2005/8/layout/orgChart1"/>
    <dgm:cxn modelId="{398DB917-1509-4BBD-917F-FD760248E462}" type="presParOf" srcId="{92B35951-0488-4477-9658-CE53E11EEF4F}" destId="{5C3655C0-E064-4D29-ABA7-CF4E77A1FF7A}" srcOrd="1" destOrd="0" presId="urn:microsoft.com/office/officeart/2005/8/layout/orgChart1"/>
    <dgm:cxn modelId="{112DCD23-0FB3-492B-BE08-11C943C58E75}" type="presParOf" srcId="{5C3655C0-E064-4D29-ABA7-CF4E77A1FF7A}" destId="{3BE9BBD1-E306-4BCE-9AF1-BDD541FDCEEC}" srcOrd="0" destOrd="0" presId="urn:microsoft.com/office/officeart/2005/8/layout/orgChart1"/>
    <dgm:cxn modelId="{267D8B68-C884-4211-87A0-004FE81BAD55}" type="presParOf" srcId="{3BE9BBD1-E306-4BCE-9AF1-BDD541FDCEEC}" destId="{BD90FC8A-1F64-41D2-BFC2-C10671AB2B4B}" srcOrd="0" destOrd="0" presId="urn:microsoft.com/office/officeart/2005/8/layout/orgChart1"/>
    <dgm:cxn modelId="{1D90AC6C-9BEA-48CE-BC65-D70B5B0BB52D}" type="presParOf" srcId="{3BE9BBD1-E306-4BCE-9AF1-BDD541FDCEEC}" destId="{E108FAFD-3832-4F5F-941C-958712E53237}" srcOrd="1" destOrd="0" presId="urn:microsoft.com/office/officeart/2005/8/layout/orgChart1"/>
    <dgm:cxn modelId="{BC65C8E0-418C-48A1-BDFA-79BAA10E4B9C}" type="presParOf" srcId="{5C3655C0-E064-4D29-ABA7-CF4E77A1FF7A}" destId="{B97F9BF4-9A08-405F-9DCA-DE49346829C2}" srcOrd="1" destOrd="0" presId="urn:microsoft.com/office/officeart/2005/8/layout/orgChart1"/>
    <dgm:cxn modelId="{4DA7693F-F656-4D42-9058-602E0687412E}" type="presParOf" srcId="{5C3655C0-E064-4D29-ABA7-CF4E77A1FF7A}" destId="{B94A3120-4F73-460D-A333-336CF354CC33}" srcOrd="2" destOrd="0" presId="urn:microsoft.com/office/officeart/2005/8/layout/orgChart1"/>
    <dgm:cxn modelId="{8301DE63-CE3F-43D3-B6C0-FA1542EE6DE8}" type="presParOf" srcId="{E9960FB1-1481-447D-9E93-0735B967D950}" destId="{97A76CF7-593F-4A5A-B3C9-0065CD2C14E7}" srcOrd="2" destOrd="0" presId="urn:microsoft.com/office/officeart/2005/8/layout/orgChart1"/>
    <dgm:cxn modelId="{02FA2834-6606-4E13-B4FF-550029F5C375}" type="presParOf" srcId="{97A76CF7-593F-4A5A-B3C9-0065CD2C14E7}" destId="{9D06F842-6B11-4F1F-9BEB-F2FE2CF5F854}" srcOrd="0" destOrd="0" presId="urn:microsoft.com/office/officeart/2005/8/layout/orgChart1"/>
    <dgm:cxn modelId="{0FA5E06C-9536-4E45-AFCF-9BE046B9B434}" type="presParOf" srcId="{97A76CF7-593F-4A5A-B3C9-0065CD2C14E7}" destId="{B0156F40-2AF5-4BB1-8097-7EAD62B90BBD}" srcOrd="1" destOrd="0" presId="urn:microsoft.com/office/officeart/2005/8/layout/orgChart1"/>
    <dgm:cxn modelId="{432242CB-CBD5-41EA-9C5C-2A911D4607BA}" type="presParOf" srcId="{B0156F40-2AF5-4BB1-8097-7EAD62B90BBD}" destId="{95AC1523-476B-47DD-BB14-5FD8A5E1D59F}" srcOrd="0" destOrd="0" presId="urn:microsoft.com/office/officeart/2005/8/layout/orgChart1"/>
    <dgm:cxn modelId="{55DEB14B-BF52-4A61-A56D-CE84DA748B7A}" type="presParOf" srcId="{95AC1523-476B-47DD-BB14-5FD8A5E1D59F}" destId="{A8D6CF2D-20C2-4A61-B8C9-002177CF9D9E}" srcOrd="0" destOrd="0" presId="urn:microsoft.com/office/officeart/2005/8/layout/orgChart1"/>
    <dgm:cxn modelId="{22580ACC-BDB5-44E2-8237-81FC7CFE5082}" type="presParOf" srcId="{95AC1523-476B-47DD-BB14-5FD8A5E1D59F}" destId="{22EC8E5C-3A08-4072-8678-1B01D5242BDB}" srcOrd="1" destOrd="0" presId="urn:microsoft.com/office/officeart/2005/8/layout/orgChart1"/>
    <dgm:cxn modelId="{51F72054-704D-4905-AFEC-FA2A24989524}" type="presParOf" srcId="{B0156F40-2AF5-4BB1-8097-7EAD62B90BBD}" destId="{EB336632-E88C-4A5B-BFA3-574D73CBABF0}" srcOrd="1" destOrd="0" presId="urn:microsoft.com/office/officeart/2005/8/layout/orgChart1"/>
    <dgm:cxn modelId="{AC5A8C3E-86B2-4D0A-B695-6DD54C8BE9D0}" type="presParOf" srcId="{B0156F40-2AF5-4BB1-8097-7EAD62B90BBD}" destId="{26F6BE20-6AC1-411C-BDD9-F68CB0628CCA}" srcOrd="2" destOrd="0" presId="urn:microsoft.com/office/officeart/2005/8/layout/orgChar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7D699B-4C6C-41B1-ABDF-2B7523868D10}"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GB"/>
        </a:p>
      </dgm:t>
    </dgm:pt>
    <dgm:pt modelId="{A8187F4F-C53C-496B-B369-E3C38EF4CF53}">
      <dgm:prSet phldrT="[Text]"/>
      <dgm:spPr/>
      <dgm:t>
        <a:bodyPr/>
        <a:lstStyle/>
        <a:p>
          <a:r>
            <a:rPr lang="nl-NL" dirty="0" err="1"/>
            <a:t>Can</a:t>
          </a:r>
          <a:r>
            <a:rPr lang="nl-NL" dirty="0"/>
            <a:t> </a:t>
          </a:r>
          <a:r>
            <a:rPr lang="nl-NL" dirty="0" err="1"/>
            <a:t>only</a:t>
          </a:r>
          <a:r>
            <a:rPr lang="nl-NL" dirty="0"/>
            <a:t> </a:t>
          </a:r>
          <a:r>
            <a:rPr lang="nl-NL" dirty="0" err="1"/>
            <a:t>explained</a:t>
          </a:r>
          <a:r>
            <a:rPr lang="nl-NL" dirty="0"/>
            <a:t> in </a:t>
          </a:r>
          <a:r>
            <a:rPr lang="nl-NL" dirty="0" err="1"/>
            <a:t>retrospective</a:t>
          </a:r>
          <a:endParaRPr lang="en-GB" dirty="0"/>
        </a:p>
      </dgm:t>
    </dgm:pt>
    <dgm:pt modelId="{F3691396-D5C5-4D1B-8994-19809AFD914B}" type="parTrans" cxnId="{CADEE4AC-2E34-4A5F-90C8-C5025501E136}">
      <dgm:prSet/>
      <dgm:spPr/>
      <dgm:t>
        <a:bodyPr/>
        <a:lstStyle/>
        <a:p>
          <a:endParaRPr lang="en-GB"/>
        </a:p>
      </dgm:t>
    </dgm:pt>
    <dgm:pt modelId="{01CB8E17-1CB9-46DF-A6B8-AAAE2E483CC2}" type="sibTrans" cxnId="{CADEE4AC-2E34-4A5F-90C8-C5025501E136}">
      <dgm:prSet/>
      <dgm:spPr/>
      <dgm:t>
        <a:bodyPr/>
        <a:lstStyle/>
        <a:p>
          <a:endParaRPr lang="en-GB"/>
        </a:p>
      </dgm:t>
    </dgm:pt>
    <dgm:pt modelId="{900FAB71-BC70-4149-936F-8F7AA79677AD}">
      <dgm:prSet phldrT="[Text]"/>
      <dgm:spPr/>
      <dgm:t>
        <a:bodyPr/>
        <a:lstStyle/>
        <a:p>
          <a:r>
            <a:rPr lang="nl-NL" dirty="0" err="1"/>
            <a:t>Cannot</a:t>
          </a:r>
          <a:r>
            <a:rPr lang="nl-NL" dirty="0"/>
            <a:t> </a:t>
          </a:r>
          <a:r>
            <a:rPr lang="nl-NL" dirty="0" err="1"/>
            <a:t>be</a:t>
          </a:r>
          <a:r>
            <a:rPr lang="nl-NL" dirty="0"/>
            <a:t> </a:t>
          </a:r>
          <a:r>
            <a:rPr lang="nl-NL" dirty="0" err="1"/>
            <a:t>predicted</a:t>
          </a:r>
          <a:r>
            <a:rPr lang="nl-NL" dirty="0"/>
            <a:t> well in advance</a:t>
          </a:r>
          <a:endParaRPr lang="en-GB" dirty="0"/>
        </a:p>
      </dgm:t>
    </dgm:pt>
    <dgm:pt modelId="{019EADA1-83D1-43B2-88A9-D655DD4B8B28}" type="parTrans" cxnId="{93FAB514-D137-44E1-9F44-63B86338B09E}">
      <dgm:prSet/>
      <dgm:spPr/>
      <dgm:t>
        <a:bodyPr/>
        <a:lstStyle/>
        <a:p>
          <a:endParaRPr lang="en-GB"/>
        </a:p>
      </dgm:t>
    </dgm:pt>
    <dgm:pt modelId="{4F204DB1-1457-40A5-A5E3-C5A2D5914D57}" type="sibTrans" cxnId="{93FAB514-D137-44E1-9F44-63B86338B09E}">
      <dgm:prSet/>
      <dgm:spPr/>
      <dgm:t>
        <a:bodyPr/>
        <a:lstStyle/>
        <a:p>
          <a:endParaRPr lang="en-GB"/>
        </a:p>
      </dgm:t>
    </dgm:pt>
    <dgm:pt modelId="{ED21CC2F-4A93-4D6E-97FC-E81BCF414020}">
      <dgm:prSet phldrT="[Text]"/>
      <dgm:spPr/>
      <dgm:t>
        <a:bodyPr/>
        <a:lstStyle/>
        <a:p>
          <a:r>
            <a:rPr lang="nl-NL" dirty="0" err="1"/>
            <a:t>Extremely</a:t>
          </a:r>
          <a:r>
            <a:rPr lang="nl-NL" dirty="0"/>
            <a:t> low </a:t>
          </a:r>
          <a:r>
            <a:rPr lang="nl-NL" dirty="0" err="1"/>
            <a:t>probability</a:t>
          </a:r>
          <a:endParaRPr lang="en-GB" dirty="0"/>
        </a:p>
      </dgm:t>
    </dgm:pt>
    <dgm:pt modelId="{A32478D1-4377-4ABE-BF09-3F52E9240DB9}" type="parTrans" cxnId="{4CA12F73-8268-468E-9D11-89C6EA3ED0A1}">
      <dgm:prSet/>
      <dgm:spPr/>
      <dgm:t>
        <a:bodyPr/>
        <a:lstStyle/>
        <a:p>
          <a:endParaRPr lang="en-GB"/>
        </a:p>
      </dgm:t>
    </dgm:pt>
    <dgm:pt modelId="{A49337FE-0CF6-427A-BA72-D4E5EC19B40C}" type="sibTrans" cxnId="{4CA12F73-8268-468E-9D11-89C6EA3ED0A1}">
      <dgm:prSet/>
      <dgm:spPr/>
      <dgm:t>
        <a:bodyPr/>
        <a:lstStyle/>
        <a:p>
          <a:endParaRPr lang="en-GB"/>
        </a:p>
      </dgm:t>
    </dgm:pt>
    <dgm:pt modelId="{471BB93F-C018-4815-A216-CEC98ACBCCE8}">
      <dgm:prSet phldrT="[Text]"/>
      <dgm:spPr/>
      <dgm:t>
        <a:bodyPr/>
        <a:lstStyle/>
        <a:p>
          <a:r>
            <a:rPr lang="nl-NL" dirty="0"/>
            <a:t>High Impact</a:t>
          </a:r>
          <a:endParaRPr lang="en-GB" dirty="0"/>
        </a:p>
      </dgm:t>
    </dgm:pt>
    <dgm:pt modelId="{51BAA518-FFDC-4D46-B39B-250F8A9E662C}" type="parTrans" cxnId="{4F6E375D-CCB1-478C-9C0E-0102B97803FA}">
      <dgm:prSet/>
      <dgm:spPr/>
      <dgm:t>
        <a:bodyPr/>
        <a:lstStyle/>
        <a:p>
          <a:endParaRPr lang="en-GB"/>
        </a:p>
      </dgm:t>
    </dgm:pt>
    <dgm:pt modelId="{F1F635E1-839D-4E23-961A-3260B253F6C2}" type="sibTrans" cxnId="{4F6E375D-CCB1-478C-9C0E-0102B97803FA}">
      <dgm:prSet/>
      <dgm:spPr/>
      <dgm:t>
        <a:bodyPr/>
        <a:lstStyle/>
        <a:p>
          <a:endParaRPr lang="en-GB"/>
        </a:p>
      </dgm:t>
    </dgm:pt>
    <dgm:pt modelId="{D7090A7E-F701-47FA-85FA-470C50B86F0F}" type="pres">
      <dgm:prSet presAssocID="{137D699B-4C6C-41B1-ABDF-2B7523868D10}" presName="Name0" presStyleCnt="0">
        <dgm:presLayoutVars>
          <dgm:chMax val="7"/>
          <dgm:chPref val="7"/>
          <dgm:dir/>
        </dgm:presLayoutVars>
      </dgm:prSet>
      <dgm:spPr/>
    </dgm:pt>
    <dgm:pt modelId="{2C596056-1EFC-426A-98E2-BA194714E054}" type="pres">
      <dgm:prSet presAssocID="{137D699B-4C6C-41B1-ABDF-2B7523868D10}" presName="Name1" presStyleCnt="0"/>
      <dgm:spPr/>
    </dgm:pt>
    <dgm:pt modelId="{6E425F52-0E80-4605-8DED-2310A11881EA}" type="pres">
      <dgm:prSet presAssocID="{137D699B-4C6C-41B1-ABDF-2B7523868D10}" presName="cycle" presStyleCnt="0"/>
      <dgm:spPr/>
    </dgm:pt>
    <dgm:pt modelId="{35583A90-E9CD-4C93-96A5-80F8E3B05099}" type="pres">
      <dgm:prSet presAssocID="{137D699B-4C6C-41B1-ABDF-2B7523868D10}" presName="srcNode" presStyleLbl="node1" presStyleIdx="0" presStyleCnt="4"/>
      <dgm:spPr/>
    </dgm:pt>
    <dgm:pt modelId="{990FD395-5F8C-4BBD-A2A5-D1DB9C2E36BE}" type="pres">
      <dgm:prSet presAssocID="{137D699B-4C6C-41B1-ABDF-2B7523868D10}" presName="conn" presStyleLbl="parChTrans1D2" presStyleIdx="0" presStyleCnt="1"/>
      <dgm:spPr/>
    </dgm:pt>
    <dgm:pt modelId="{F2294F85-5376-4A3E-A023-DEFAA7202D00}" type="pres">
      <dgm:prSet presAssocID="{137D699B-4C6C-41B1-ABDF-2B7523868D10}" presName="extraNode" presStyleLbl="node1" presStyleIdx="0" presStyleCnt="4"/>
      <dgm:spPr/>
    </dgm:pt>
    <dgm:pt modelId="{834AAE2B-A38D-461B-B638-745E3898DF3E}" type="pres">
      <dgm:prSet presAssocID="{137D699B-4C6C-41B1-ABDF-2B7523868D10}" presName="dstNode" presStyleLbl="node1" presStyleIdx="0" presStyleCnt="4"/>
      <dgm:spPr/>
    </dgm:pt>
    <dgm:pt modelId="{14BB4A5C-C78C-4EAA-ABFD-BC05930D0A70}" type="pres">
      <dgm:prSet presAssocID="{ED21CC2F-4A93-4D6E-97FC-E81BCF414020}" presName="text_1" presStyleLbl="node1" presStyleIdx="0" presStyleCnt="4">
        <dgm:presLayoutVars>
          <dgm:bulletEnabled val="1"/>
        </dgm:presLayoutVars>
      </dgm:prSet>
      <dgm:spPr/>
    </dgm:pt>
    <dgm:pt modelId="{6E263EAE-A78E-4D8B-B58E-A82E76D89226}" type="pres">
      <dgm:prSet presAssocID="{ED21CC2F-4A93-4D6E-97FC-E81BCF414020}" presName="accent_1" presStyleCnt="0"/>
      <dgm:spPr/>
    </dgm:pt>
    <dgm:pt modelId="{449A0EA2-112A-42D4-AD74-001A1EFFF63F}" type="pres">
      <dgm:prSet presAssocID="{ED21CC2F-4A93-4D6E-97FC-E81BCF414020}" presName="accentRepeatNode" presStyleLbl="solidFgAcc1" presStyleIdx="0" presStyleCnt="4"/>
      <dgm:spPr/>
    </dgm:pt>
    <dgm:pt modelId="{FFEA91A4-2E90-4F6E-9E2C-85B785D01F4A}" type="pres">
      <dgm:prSet presAssocID="{471BB93F-C018-4815-A216-CEC98ACBCCE8}" presName="text_2" presStyleLbl="node1" presStyleIdx="1" presStyleCnt="4">
        <dgm:presLayoutVars>
          <dgm:bulletEnabled val="1"/>
        </dgm:presLayoutVars>
      </dgm:prSet>
      <dgm:spPr/>
    </dgm:pt>
    <dgm:pt modelId="{819645B6-0CAA-4812-81F5-B44AF6DC95ED}" type="pres">
      <dgm:prSet presAssocID="{471BB93F-C018-4815-A216-CEC98ACBCCE8}" presName="accent_2" presStyleCnt="0"/>
      <dgm:spPr/>
    </dgm:pt>
    <dgm:pt modelId="{0A8F59D4-D5AA-4872-97C0-C3336D91C177}" type="pres">
      <dgm:prSet presAssocID="{471BB93F-C018-4815-A216-CEC98ACBCCE8}" presName="accentRepeatNode" presStyleLbl="solidFgAcc1" presStyleIdx="1" presStyleCnt="4"/>
      <dgm:spPr/>
    </dgm:pt>
    <dgm:pt modelId="{2AA41D4F-B76C-466B-985F-978A11E48841}" type="pres">
      <dgm:prSet presAssocID="{A8187F4F-C53C-496B-B369-E3C38EF4CF53}" presName="text_3" presStyleLbl="node1" presStyleIdx="2" presStyleCnt="4">
        <dgm:presLayoutVars>
          <dgm:bulletEnabled val="1"/>
        </dgm:presLayoutVars>
      </dgm:prSet>
      <dgm:spPr/>
    </dgm:pt>
    <dgm:pt modelId="{E2D2F68A-C992-42A1-B8E3-034A3E61C7D0}" type="pres">
      <dgm:prSet presAssocID="{A8187F4F-C53C-496B-B369-E3C38EF4CF53}" presName="accent_3" presStyleCnt="0"/>
      <dgm:spPr/>
    </dgm:pt>
    <dgm:pt modelId="{0DC5E940-5BDC-4379-B1F2-CF389147BE5E}" type="pres">
      <dgm:prSet presAssocID="{A8187F4F-C53C-496B-B369-E3C38EF4CF53}" presName="accentRepeatNode" presStyleLbl="solidFgAcc1" presStyleIdx="2" presStyleCnt="4"/>
      <dgm:spPr/>
    </dgm:pt>
    <dgm:pt modelId="{7A1B8267-0F2F-4AD7-9C16-65630204C17D}" type="pres">
      <dgm:prSet presAssocID="{900FAB71-BC70-4149-936F-8F7AA79677AD}" presName="text_4" presStyleLbl="node1" presStyleIdx="3" presStyleCnt="4">
        <dgm:presLayoutVars>
          <dgm:bulletEnabled val="1"/>
        </dgm:presLayoutVars>
      </dgm:prSet>
      <dgm:spPr/>
    </dgm:pt>
    <dgm:pt modelId="{7AD488FB-2664-4DE7-B90C-434B436D8D61}" type="pres">
      <dgm:prSet presAssocID="{900FAB71-BC70-4149-936F-8F7AA79677AD}" presName="accent_4" presStyleCnt="0"/>
      <dgm:spPr/>
    </dgm:pt>
    <dgm:pt modelId="{81674703-6E93-44BA-8775-E34EFF0AE0C2}" type="pres">
      <dgm:prSet presAssocID="{900FAB71-BC70-4149-936F-8F7AA79677AD}" presName="accentRepeatNode" presStyleLbl="solidFgAcc1" presStyleIdx="3" presStyleCnt="4"/>
      <dgm:spPr/>
    </dgm:pt>
  </dgm:ptLst>
  <dgm:cxnLst>
    <dgm:cxn modelId="{E1E9AA02-C2AE-4FEA-987D-2DBDFA2A3728}" type="presOf" srcId="{137D699B-4C6C-41B1-ABDF-2B7523868D10}" destId="{D7090A7E-F701-47FA-85FA-470C50B86F0F}" srcOrd="0" destOrd="0" presId="urn:microsoft.com/office/officeart/2008/layout/VerticalCurvedList"/>
    <dgm:cxn modelId="{93FAB514-D137-44E1-9F44-63B86338B09E}" srcId="{137D699B-4C6C-41B1-ABDF-2B7523868D10}" destId="{900FAB71-BC70-4149-936F-8F7AA79677AD}" srcOrd="3" destOrd="0" parTransId="{019EADA1-83D1-43B2-88A9-D655DD4B8B28}" sibTransId="{4F204DB1-1457-40A5-A5E3-C5A2D5914D57}"/>
    <dgm:cxn modelId="{E32E2D21-821B-4022-8A25-032468A5309A}" type="presOf" srcId="{A49337FE-0CF6-427A-BA72-D4E5EC19B40C}" destId="{990FD395-5F8C-4BBD-A2A5-D1DB9C2E36BE}" srcOrd="0" destOrd="0" presId="urn:microsoft.com/office/officeart/2008/layout/VerticalCurvedList"/>
    <dgm:cxn modelId="{152AC330-0DC9-447E-A741-3F4AE317286C}" type="presOf" srcId="{900FAB71-BC70-4149-936F-8F7AA79677AD}" destId="{7A1B8267-0F2F-4AD7-9C16-65630204C17D}" srcOrd="0" destOrd="0" presId="urn:microsoft.com/office/officeart/2008/layout/VerticalCurvedList"/>
    <dgm:cxn modelId="{4F6E375D-CCB1-478C-9C0E-0102B97803FA}" srcId="{137D699B-4C6C-41B1-ABDF-2B7523868D10}" destId="{471BB93F-C018-4815-A216-CEC98ACBCCE8}" srcOrd="1" destOrd="0" parTransId="{51BAA518-FFDC-4D46-B39B-250F8A9E662C}" sibTransId="{F1F635E1-839D-4E23-961A-3260B253F6C2}"/>
    <dgm:cxn modelId="{4CA12F73-8268-468E-9D11-89C6EA3ED0A1}" srcId="{137D699B-4C6C-41B1-ABDF-2B7523868D10}" destId="{ED21CC2F-4A93-4D6E-97FC-E81BCF414020}" srcOrd="0" destOrd="0" parTransId="{A32478D1-4377-4ABE-BF09-3F52E9240DB9}" sibTransId="{A49337FE-0CF6-427A-BA72-D4E5EC19B40C}"/>
    <dgm:cxn modelId="{79173976-F0DA-4932-B286-6892CF5B8529}" type="presOf" srcId="{471BB93F-C018-4815-A216-CEC98ACBCCE8}" destId="{FFEA91A4-2E90-4F6E-9E2C-85B785D01F4A}" srcOrd="0" destOrd="0" presId="urn:microsoft.com/office/officeart/2008/layout/VerticalCurvedList"/>
    <dgm:cxn modelId="{3A0B6C7B-0F56-484C-8D8E-FC4220ED28D5}" type="presOf" srcId="{ED21CC2F-4A93-4D6E-97FC-E81BCF414020}" destId="{14BB4A5C-C78C-4EAA-ABFD-BC05930D0A70}" srcOrd="0" destOrd="0" presId="urn:microsoft.com/office/officeart/2008/layout/VerticalCurvedList"/>
    <dgm:cxn modelId="{CADEE4AC-2E34-4A5F-90C8-C5025501E136}" srcId="{137D699B-4C6C-41B1-ABDF-2B7523868D10}" destId="{A8187F4F-C53C-496B-B369-E3C38EF4CF53}" srcOrd="2" destOrd="0" parTransId="{F3691396-D5C5-4D1B-8994-19809AFD914B}" sibTransId="{01CB8E17-1CB9-46DF-A6B8-AAAE2E483CC2}"/>
    <dgm:cxn modelId="{1A1DF8C6-2B42-48AC-8549-A3BC094E495D}" type="presOf" srcId="{A8187F4F-C53C-496B-B369-E3C38EF4CF53}" destId="{2AA41D4F-B76C-466B-985F-978A11E48841}" srcOrd="0" destOrd="0" presId="urn:microsoft.com/office/officeart/2008/layout/VerticalCurvedList"/>
    <dgm:cxn modelId="{5854AA0B-2659-4CDB-93AB-05503FB82B6B}" type="presParOf" srcId="{D7090A7E-F701-47FA-85FA-470C50B86F0F}" destId="{2C596056-1EFC-426A-98E2-BA194714E054}" srcOrd="0" destOrd="0" presId="urn:microsoft.com/office/officeart/2008/layout/VerticalCurvedList"/>
    <dgm:cxn modelId="{3A1ED60B-8FBD-4766-ACE9-CD889F3B65DB}" type="presParOf" srcId="{2C596056-1EFC-426A-98E2-BA194714E054}" destId="{6E425F52-0E80-4605-8DED-2310A11881EA}" srcOrd="0" destOrd="0" presId="urn:microsoft.com/office/officeart/2008/layout/VerticalCurvedList"/>
    <dgm:cxn modelId="{10711E75-926F-4C56-9DDD-B0E1BA34831D}" type="presParOf" srcId="{6E425F52-0E80-4605-8DED-2310A11881EA}" destId="{35583A90-E9CD-4C93-96A5-80F8E3B05099}" srcOrd="0" destOrd="0" presId="urn:microsoft.com/office/officeart/2008/layout/VerticalCurvedList"/>
    <dgm:cxn modelId="{DB53A35C-640E-4D76-AD30-A813F0AD7056}" type="presParOf" srcId="{6E425F52-0E80-4605-8DED-2310A11881EA}" destId="{990FD395-5F8C-4BBD-A2A5-D1DB9C2E36BE}" srcOrd="1" destOrd="0" presId="urn:microsoft.com/office/officeart/2008/layout/VerticalCurvedList"/>
    <dgm:cxn modelId="{CA35A3E1-DF76-4BAF-A50A-FDDE1A652E88}" type="presParOf" srcId="{6E425F52-0E80-4605-8DED-2310A11881EA}" destId="{F2294F85-5376-4A3E-A023-DEFAA7202D00}" srcOrd="2" destOrd="0" presId="urn:microsoft.com/office/officeart/2008/layout/VerticalCurvedList"/>
    <dgm:cxn modelId="{D1ADC46C-B191-4B32-A8F9-1FAE34ED3321}" type="presParOf" srcId="{6E425F52-0E80-4605-8DED-2310A11881EA}" destId="{834AAE2B-A38D-461B-B638-745E3898DF3E}" srcOrd="3" destOrd="0" presId="urn:microsoft.com/office/officeart/2008/layout/VerticalCurvedList"/>
    <dgm:cxn modelId="{3EDE204E-1EB0-462C-83B9-0507DFB77E63}" type="presParOf" srcId="{2C596056-1EFC-426A-98E2-BA194714E054}" destId="{14BB4A5C-C78C-4EAA-ABFD-BC05930D0A70}" srcOrd="1" destOrd="0" presId="urn:microsoft.com/office/officeart/2008/layout/VerticalCurvedList"/>
    <dgm:cxn modelId="{51AFEE33-AEA6-413A-900D-385B68F530AF}" type="presParOf" srcId="{2C596056-1EFC-426A-98E2-BA194714E054}" destId="{6E263EAE-A78E-4D8B-B58E-A82E76D89226}" srcOrd="2" destOrd="0" presId="urn:microsoft.com/office/officeart/2008/layout/VerticalCurvedList"/>
    <dgm:cxn modelId="{3DA7D095-8B24-4E63-8C0D-7C00E32F3B76}" type="presParOf" srcId="{6E263EAE-A78E-4D8B-B58E-A82E76D89226}" destId="{449A0EA2-112A-42D4-AD74-001A1EFFF63F}" srcOrd="0" destOrd="0" presId="urn:microsoft.com/office/officeart/2008/layout/VerticalCurvedList"/>
    <dgm:cxn modelId="{321F877E-1648-4B46-BF17-9130AD9970E4}" type="presParOf" srcId="{2C596056-1EFC-426A-98E2-BA194714E054}" destId="{FFEA91A4-2E90-4F6E-9E2C-85B785D01F4A}" srcOrd="3" destOrd="0" presId="urn:microsoft.com/office/officeart/2008/layout/VerticalCurvedList"/>
    <dgm:cxn modelId="{8237DD41-A68E-44FF-B90B-813F12AA5C2A}" type="presParOf" srcId="{2C596056-1EFC-426A-98E2-BA194714E054}" destId="{819645B6-0CAA-4812-81F5-B44AF6DC95ED}" srcOrd="4" destOrd="0" presId="urn:microsoft.com/office/officeart/2008/layout/VerticalCurvedList"/>
    <dgm:cxn modelId="{BBF3FF56-B70D-4647-BC36-F34C4F11695F}" type="presParOf" srcId="{819645B6-0CAA-4812-81F5-B44AF6DC95ED}" destId="{0A8F59D4-D5AA-4872-97C0-C3336D91C177}" srcOrd="0" destOrd="0" presId="urn:microsoft.com/office/officeart/2008/layout/VerticalCurvedList"/>
    <dgm:cxn modelId="{138D8C4F-4B3F-4626-8F02-CA09181986EF}" type="presParOf" srcId="{2C596056-1EFC-426A-98E2-BA194714E054}" destId="{2AA41D4F-B76C-466B-985F-978A11E48841}" srcOrd="5" destOrd="0" presId="urn:microsoft.com/office/officeart/2008/layout/VerticalCurvedList"/>
    <dgm:cxn modelId="{53C9E809-7497-4EB7-8B48-FF83432CFC66}" type="presParOf" srcId="{2C596056-1EFC-426A-98E2-BA194714E054}" destId="{E2D2F68A-C992-42A1-B8E3-034A3E61C7D0}" srcOrd="6" destOrd="0" presId="urn:microsoft.com/office/officeart/2008/layout/VerticalCurvedList"/>
    <dgm:cxn modelId="{E6853B9A-F585-452C-B486-830987C82BE7}" type="presParOf" srcId="{E2D2F68A-C992-42A1-B8E3-034A3E61C7D0}" destId="{0DC5E940-5BDC-4379-B1F2-CF389147BE5E}" srcOrd="0" destOrd="0" presId="urn:microsoft.com/office/officeart/2008/layout/VerticalCurvedList"/>
    <dgm:cxn modelId="{73673EF7-B94C-484E-881C-AFC62EF8DD57}" type="presParOf" srcId="{2C596056-1EFC-426A-98E2-BA194714E054}" destId="{7A1B8267-0F2F-4AD7-9C16-65630204C17D}" srcOrd="7" destOrd="0" presId="urn:microsoft.com/office/officeart/2008/layout/VerticalCurvedList"/>
    <dgm:cxn modelId="{DE10107B-5389-4605-BCAF-D1095315F2C0}" type="presParOf" srcId="{2C596056-1EFC-426A-98E2-BA194714E054}" destId="{7AD488FB-2664-4DE7-B90C-434B436D8D61}" srcOrd="8" destOrd="0" presId="urn:microsoft.com/office/officeart/2008/layout/VerticalCurvedList"/>
    <dgm:cxn modelId="{4C35A379-78A9-45C4-98CF-81C8A604464F}" type="presParOf" srcId="{7AD488FB-2664-4DE7-B90C-434B436D8D61}" destId="{81674703-6E93-44BA-8775-E34EFF0AE0C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C0CB6B-3E92-44A7-96DA-3587C3D88F3E}" type="doc">
      <dgm:prSet loTypeId="urn:microsoft.com/office/officeart/2005/8/layout/arrow2" loCatId="process" qsTypeId="urn:microsoft.com/office/officeart/2005/8/quickstyle/simple1" qsCatId="simple" csTypeId="urn:microsoft.com/office/officeart/2005/8/colors/accent0_1" csCatId="mainScheme" phldr="1"/>
      <dgm:spPr/>
    </dgm:pt>
    <dgm:pt modelId="{13CD9299-3658-44C9-BCB5-8299752C77F0}">
      <dgm:prSet phldrT="[Text]"/>
      <dgm:spPr/>
      <dgm:t>
        <a:bodyPr/>
        <a:lstStyle/>
        <a:p>
          <a:r>
            <a:rPr lang="en-GB" dirty="0">
              <a:solidFill>
                <a:schemeClr val="bg1"/>
              </a:solidFill>
            </a:rPr>
            <a:t>10k</a:t>
          </a:r>
        </a:p>
      </dgm:t>
    </dgm:pt>
    <dgm:pt modelId="{805EAE8E-6F1B-47F4-82F9-010230DACE2E}" type="parTrans" cxnId="{BAC4C039-5062-4601-9D6A-6B2D7020452B}">
      <dgm:prSet/>
      <dgm:spPr/>
      <dgm:t>
        <a:bodyPr/>
        <a:lstStyle/>
        <a:p>
          <a:endParaRPr lang="en-GB">
            <a:solidFill>
              <a:schemeClr val="bg1"/>
            </a:solidFill>
          </a:endParaRPr>
        </a:p>
      </dgm:t>
    </dgm:pt>
    <dgm:pt modelId="{A2D962D0-B656-475F-8A46-6D26BC73719B}" type="sibTrans" cxnId="{BAC4C039-5062-4601-9D6A-6B2D7020452B}">
      <dgm:prSet/>
      <dgm:spPr/>
      <dgm:t>
        <a:bodyPr/>
        <a:lstStyle/>
        <a:p>
          <a:endParaRPr lang="en-GB">
            <a:solidFill>
              <a:schemeClr val="bg1"/>
            </a:solidFill>
          </a:endParaRPr>
        </a:p>
      </dgm:t>
    </dgm:pt>
    <dgm:pt modelId="{59B8D385-43A4-4F87-BCFC-7909F3244C95}">
      <dgm:prSet phldrT="[Text]"/>
      <dgm:spPr/>
      <dgm:t>
        <a:bodyPr/>
        <a:lstStyle/>
        <a:p>
          <a:r>
            <a:rPr lang="en-GB" dirty="0">
              <a:solidFill>
                <a:schemeClr val="bg1"/>
              </a:solidFill>
            </a:rPr>
            <a:t>100k</a:t>
          </a:r>
        </a:p>
      </dgm:t>
    </dgm:pt>
    <dgm:pt modelId="{5F3F7194-D05F-426D-AD73-E5CBE83E70C4}" type="parTrans" cxnId="{4320E3DB-88CF-4577-8727-13950CEFFD93}">
      <dgm:prSet/>
      <dgm:spPr/>
      <dgm:t>
        <a:bodyPr/>
        <a:lstStyle/>
        <a:p>
          <a:endParaRPr lang="en-GB">
            <a:solidFill>
              <a:schemeClr val="bg1"/>
            </a:solidFill>
          </a:endParaRPr>
        </a:p>
      </dgm:t>
    </dgm:pt>
    <dgm:pt modelId="{600B26F1-4247-4845-B14E-C065D2AAE5C4}" type="sibTrans" cxnId="{4320E3DB-88CF-4577-8727-13950CEFFD93}">
      <dgm:prSet/>
      <dgm:spPr/>
      <dgm:t>
        <a:bodyPr/>
        <a:lstStyle/>
        <a:p>
          <a:endParaRPr lang="en-GB">
            <a:solidFill>
              <a:schemeClr val="bg1"/>
            </a:solidFill>
          </a:endParaRPr>
        </a:p>
      </dgm:t>
    </dgm:pt>
    <dgm:pt modelId="{D15CA02A-3B7F-4856-8483-212E073D4C5F}">
      <dgm:prSet phldrT="[Text]"/>
      <dgm:spPr/>
      <dgm:t>
        <a:bodyPr/>
        <a:lstStyle/>
        <a:p>
          <a:r>
            <a:rPr lang="en-GB" dirty="0">
              <a:solidFill>
                <a:schemeClr val="bg1"/>
              </a:solidFill>
            </a:rPr>
            <a:t>1000k+</a:t>
          </a:r>
        </a:p>
      </dgm:t>
    </dgm:pt>
    <dgm:pt modelId="{90C0E781-84D9-40F9-92D2-A09181CCA5DB}" type="parTrans" cxnId="{53EDF26A-1E40-4BD7-B6C5-5983F6C28BF7}">
      <dgm:prSet/>
      <dgm:spPr/>
      <dgm:t>
        <a:bodyPr/>
        <a:lstStyle/>
        <a:p>
          <a:endParaRPr lang="en-GB">
            <a:solidFill>
              <a:schemeClr val="bg1"/>
            </a:solidFill>
          </a:endParaRPr>
        </a:p>
      </dgm:t>
    </dgm:pt>
    <dgm:pt modelId="{A233E25B-45AC-486E-A591-1F92379E85E0}" type="sibTrans" cxnId="{53EDF26A-1E40-4BD7-B6C5-5983F6C28BF7}">
      <dgm:prSet/>
      <dgm:spPr/>
      <dgm:t>
        <a:bodyPr/>
        <a:lstStyle/>
        <a:p>
          <a:endParaRPr lang="en-GB">
            <a:solidFill>
              <a:schemeClr val="bg1"/>
            </a:solidFill>
          </a:endParaRPr>
        </a:p>
      </dgm:t>
    </dgm:pt>
    <dgm:pt modelId="{B727028C-CAF2-49A9-B0D1-B783714679FA}" type="pres">
      <dgm:prSet presAssocID="{63C0CB6B-3E92-44A7-96DA-3587C3D88F3E}" presName="arrowDiagram" presStyleCnt="0">
        <dgm:presLayoutVars>
          <dgm:chMax val="5"/>
          <dgm:dir/>
          <dgm:resizeHandles val="exact"/>
        </dgm:presLayoutVars>
      </dgm:prSet>
      <dgm:spPr/>
    </dgm:pt>
    <dgm:pt modelId="{D5437D08-49D0-47E4-BCE2-EC37C2EFDC09}" type="pres">
      <dgm:prSet presAssocID="{63C0CB6B-3E92-44A7-96DA-3587C3D88F3E}" presName="arrow" presStyleLbl="bgShp" presStyleIdx="0" presStyleCnt="1"/>
      <dgm:spPr/>
    </dgm:pt>
    <dgm:pt modelId="{82B224F6-2809-419E-86DA-92F4F176798F}" type="pres">
      <dgm:prSet presAssocID="{63C0CB6B-3E92-44A7-96DA-3587C3D88F3E}" presName="arrowDiagram3" presStyleCnt="0"/>
      <dgm:spPr/>
    </dgm:pt>
    <dgm:pt modelId="{D2CDE103-E5F7-4292-864C-05724C9969CC}" type="pres">
      <dgm:prSet presAssocID="{13CD9299-3658-44C9-BCB5-8299752C77F0}" presName="bullet3a" presStyleLbl="node1" presStyleIdx="0" presStyleCnt="3"/>
      <dgm:spPr/>
    </dgm:pt>
    <dgm:pt modelId="{D1F856B1-D4A9-4C04-A129-B33673D24E76}" type="pres">
      <dgm:prSet presAssocID="{13CD9299-3658-44C9-BCB5-8299752C77F0}" presName="textBox3a" presStyleLbl="revTx" presStyleIdx="0" presStyleCnt="3">
        <dgm:presLayoutVars>
          <dgm:bulletEnabled val="1"/>
        </dgm:presLayoutVars>
      </dgm:prSet>
      <dgm:spPr/>
    </dgm:pt>
    <dgm:pt modelId="{66A64822-6111-4A73-A478-252AF8F5F8DF}" type="pres">
      <dgm:prSet presAssocID="{59B8D385-43A4-4F87-BCFC-7909F3244C95}" presName="bullet3b" presStyleLbl="node1" presStyleIdx="1" presStyleCnt="3"/>
      <dgm:spPr/>
    </dgm:pt>
    <dgm:pt modelId="{609A5C2D-8537-4626-8D01-96794611475B}" type="pres">
      <dgm:prSet presAssocID="{59B8D385-43A4-4F87-BCFC-7909F3244C95}" presName="textBox3b" presStyleLbl="revTx" presStyleIdx="1" presStyleCnt="3">
        <dgm:presLayoutVars>
          <dgm:bulletEnabled val="1"/>
        </dgm:presLayoutVars>
      </dgm:prSet>
      <dgm:spPr/>
    </dgm:pt>
    <dgm:pt modelId="{F3BF78C4-6B25-4688-91FE-9565873182A3}" type="pres">
      <dgm:prSet presAssocID="{D15CA02A-3B7F-4856-8483-212E073D4C5F}" presName="bullet3c" presStyleLbl="node1" presStyleIdx="2" presStyleCnt="3"/>
      <dgm:spPr/>
    </dgm:pt>
    <dgm:pt modelId="{36065D19-46ED-416C-AE5D-4F8DE01D88B0}" type="pres">
      <dgm:prSet presAssocID="{D15CA02A-3B7F-4856-8483-212E073D4C5F}" presName="textBox3c" presStyleLbl="revTx" presStyleIdx="2" presStyleCnt="3">
        <dgm:presLayoutVars>
          <dgm:bulletEnabled val="1"/>
        </dgm:presLayoutVars>
      </dgm:prSet>
      <dgm:spPr/>
    </dgm:pt>
  </dgm:ptLst>
  <dgm:cxnLst>
    <dgm:cxn modelId="{BAC4C039-5062-4601-9D6A-6B2D7020452B}" srcId="{63C0CB6B-3E92-44A7-96DA-3587C3D88F3E}" destId="{13CD9299-3658-44C9-BCB5-8299752C77F0}" srcOrd="0" destOrd="0" parTransId="{805EAE8E-6F1B-47F4-82F9-010230DACE2E}" sibTransId="{A2D962D0-B656-475F-8A46-6D26BC73719B}"/>
    <dgm:cxn modelId="{D91E7444-035A-4297-99F5-E81AACBB68C5}" type="presOf" srcId="{63C0CB6B-3E92-44A7-96DA-3587C3D88F3E}" destId="{B727028C-CAF2-49A9-B0D1-B783714679FA}" srcOrd="0" destOrd="0" presId="urn:microsoft.com/office/officeart/2005/8/layout/arrow2"/>
    <dgm:cxn modelId="{53EDF26A-1E40-4BD7-B6C5-5983F6C28BF7}" srcId="{63C0CB6B-3E92-44A7-96DA-3587C3D88F3E}" destId="{D15CA02A-3B7F-4856-8483-212E073D4C5F}" srcOrd="2" destOrd="0" parTransId="{90C0E781-84D9-40F9-92D2-A09181CCA5DB}" sibTransId="{A233E25B-45AC-486E-A591-1F92379E85E0}"/>
    <dgm:cxn modelId="{ED324055-F90A-4D0B-870E-1B41201F00BF}" type="presOf" srcId="{59B8D385-43A4-4F87-BCFC-7909F3244C95}" destId="{609A5C2D-8537-4626-8D01-96794611475B}" srcOrd="0" destOrd="0" presId="urn:microsoft.com/office/officeart/2005/8/layout/arrow2"/>
    <dgm:cxn modelId="{6E119182-76FF-4C4E-AA65-DCE7DE113EBD}" type="presOf" srcId="{13CD9299-3658-44C9-BCB5-8299752C77F0}" destId="{D1F856B1-D4A9-4C04-A129-B33673D24E76}" srcOrd="0" destOrd="0" presId="urn:microsoft.com/office/officeart/2005/8/layout/arrow2"/>
    <dgm:cxn modelId="{4320E3DB-88CF-4577-8727-13950CEFFD93}" srcId="{63C0CB6B-3E92-44A7-96DA-3587C3D88F3E}" destId="{59B8D385-43A4-4F87-BCFC-7909F3244C95}" srcOrd="1" destOrd="0" parTransId="{5F3F7194-D05F-426D-AD73-E5CBE83E70C4}" sibTransId="{600B26F1-4247-4845-B14E-C065D2AAE5C4}"/>
    <dgm:cxn modelId="{C797B8DE-5AED-4D7C-852A-959D059F5755}" type="presOf" srcId="{D15CA02A-3B7F-4856-8483-212E073D4C5F}" destId="{36065D19-46ED-416C-AE5D-4F8DE01D88B0}" srcOrd="0" destOrd="0" presId="urn:microsoft.com/office/officeart/2005/8/layout/arrow2"/>
    <dgm:cxn modelId="{963CE151-6DD6-4915-98B0-454A0D0EA514}" type="presParOf" srcId="{B727028C-CAF2-49A9-B0D1-B783714679FA}" destId="{D5437D08-49D0-47E4-BCE2-EC37C2EFDC09}" srcOrd="0" destOrd="0" presId="urn:microsoft.com/office/officeart/2005/8/layout/arrow2"/>
    <dgm:cxn modelId="{CFDF5F91-E98A-4129-A75D-DDE6A7E4D66E}" type="presParOf" srcId="{B727028C-CAF2-49A9-B0D1-B783714679FA}" destId="{82B224F6-2809-419E-86DA-92F4F176798F}" srcOrd="1" destOrd="0" presId="urn:microsoft.com/office/officeart/2005/8/layout/arrow2"/>
    <dgm:cxn modelId="{E5D53DBF-5041-4090-8B65-16DADA583998}" type="presParOf" srcId="{82B224F6-2809-419E-86DA-92F4F176798F}" destId="{D2CDE103-E5F7-4292-864C-05724C9969CC}" srcOrd="0" destOrd="0" presId="urn:microsoft.com/office/officeart/2005/8/layout/arrow2"/>
    <dgm:cxn modelId="{EF9C9D7A-7703-4A1B-A0E8-735F8EBC598E}" type="presParOf" srcId="{82B224F6-2809-419E-86DA-92F4F176798F}" destId="{D1F856B1-D4A9-4C04-A129-B33673D24E76}" srcOrd="1" destOrd="0" presId="urn:microsoft.com/office/officeart/2005/8/layout/arrow2"/>
    <dgm:cxn modelId="{43C63BF3-B645-41C7-B595-4A3402E852B4}" type="presParOf" srcId="{82B224F6-2809-419E-86DA-92F4F176798F}" destId="{66A64822-6111-4A73-A478-252AF8F5F8DF}" srcOrd="2" destOrd="0" presId="urn:microsoft.com/office/officeart/2005/8/layout/arrow2"/>
    <dgm:cxn modelId="{87D8AC3E-1678-4B8C-A9C9-240D03441C06}" type="presParOf" srcId="{82B224F6-2809-419E-86DA-92F4F176798F}" destId="{609A5C2D-8537-4626-8D01-96794611475B}" srcOrd="3" destOrd="0" presId="urn:microsoft.com/office/officeart/2005/8/layout/arrow2"/>
    <dgm:cxn modelId="{2CF64963-C510-4202-A9B4-31CD79A16A19}" type="presParOf" srcId="{82B224F6-2809-419E-86DA-92F4F176798F}" destId="{F3BF78C4-6B25-4688-91FE-9565873182A3}" srcOrd="4" destOrd="0" presId="urn:microsoft.com/office/officeart/2005/8/layout/arrow2"/>
    <dgm:cxn modelId="{BED6D01B-040E-4A8E-BCF2-AD628BACED8C}" type="presParOf" srcId="{82B224F6-2809-419E-86DA-92F4F176798F}" destId="{36065D19-46ED-416C-AE5D-4F8DE01D88B0}"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DE9150-1F02-48F7-864D-243B338B30EF}"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GB"/>
        </a:p>
      </dgm:t>
    </dgm:pt>
    <dgm:pt modelId="{60FD94C6-1F80-41D5-86EA-376A85F787DA}">
      <dgm:prSet phldrT="[Text]"/>
      <dgm:spPr>
        <a:solidFill>
          <a:schemeClr val="bg1">
            <a:lumMod val="50000"/>
          </a:schemeClr>
        </a:solidFill>
        <a:ln>
          <a:solidFill>
            <a:schemeClr val="tx1"/>
          </a:solidFill>
        </a:ln>
      </dgm:spPr>
      <dgm:t>
        <a:bodyPr/>
        <a:lstStyle/>
        <a:p>
          <a:r>
            <a:rPr lang="nl-NL" dirty="0"/>
            <a:t>Knowledge</a:t>
          </a:r>
          <a:endParaRPr lang="en-GB" dirty="0"/>
        </a:p>
      </dgm:t>
    </dgm:pt>
    <dgm:pt modelId="{CF02E113-37E2-4920-9EE1-2F6A004E7E62}" type="parTrans" cxnId="{7D109DE6-F6D0-43AB-B1E8-7E6F34D47298}">
      <dgm:prSet/>
      <dgm:spPr/>
      <dgm:t>
        <a:bodyPr/>
        <a:lstStyle/>
        <a:p>
          <a:endParaRPr lang="en-GB"/>
        </a:p>
      </dgm:t>
    </dgm:pt>
    <dgm:pt modelId="{1D5553F1-E1E2-4836-AFE9-A615027D7DC2}" type="sibTrans" cxnId="{7D109DE6-F6D0-43AB-B1E8-7E6F34D47298}">
      <dgm:prSet/>
      <dgm:spPr/>
      <dgm:t>
        <a:bodyPr/>
        <a:lstStyle/>
        <a:p>
          <a:endParaRPr lang="en-GB"/>
        </a:p>
      </dgm:t>
    </dgm:pt>
    <dgm:pt modelId="{1E9744D7-51F6-4902-940A-6354B864FF61}">
      <dgm:prSet phldrT="[Text]"/>
      <dgm:spPr>
        <a:solidFill>
          <a:srgbClr val="008000"/>
        </a:solidFill>
        <a:ln>
          <a:noFill/>
        </a:ln>
      </dgm:spPr>
      <dgm:t>
        <a:bodyPr/>
        <a:lstStyle/>
        <a:p>
          <a:r>
            <a:rPr lang="nl-NL" dirty="0" err="1"/>
            <a:t>Known</a:t>
          </a:r>
          <a:endParaRPr lang="en-GB" dirty="0"/>
        </a:p>
      </dgm:t>
    </dgm:pt>
    <dgm:pt modelId="{5C56D450-C068-49EA-B325-0C072860C716}" type="parTrans" cxnId="{87C4F9F7-F516-4654-9D43-09A3ECDDE052}">
      <dgm:prSet/>
      <dgm:spPr/>
      <dgm:t>
        <a:bodyPr/>
        <a:lstStyle/>
        <a:p>
          <a:endParaRPr lang="en-GB"/>
        </a:p>
      </dgm:t>
    </dgm:pt>
    <dgm:pt modelId="{4AF26A97-6AE2-47B4-A567-06DB1528394C}" type="sibTrans" cxnId="{87C4F9F7-F516-4654-9D43-09A3ECDDE052}">
      <dgm:prSet/>
      <dgm:spPr/>
      <dgm:t>
        <a:bodyPr/>
        <a:lstStyle/>
        <a:p>
          <a:endParaRPr lang="en-GB"/>
        </a:p>
      </dgm:t>
    </dgm:pt>
    <dgm:pt modelId="{8EBE70A2-8A19-436C-9E9D-ABF806E77672}">
      <dgm:prSet phldrT="[Text]"/>
      <dgm:spPr>
        <a:solidFill>
          <a:srgbClr val="008000"/>
        </a:solidFill>
        <a:ln>
          <a:noFill/>
        </a:ln>
      </dgm:spPr>
      <dgm:t>
        <a:bodyPr/>
        <a:lstStyle/>
        <a:p>
          <a:r>
            <a:rPr lang="nl-NL" dirty="0" err="1"/>
            <a:t>Known</a:t>
          </a:r>
          <a:endParaRPr lang="en-GB" dirty="0"/>
        </a:p>
      </dgm:t>
    </dgm:pt>
    <dgm:pt modelId="{A1E1C78E-F1CB-4010-89AC-6AE64B5A31BF}" type="parTrans" cxnId="{FF881960-7A97-4CD6-AB9C-93D7D40CF8D4}">
      <dgm:prSet/>
      <dgm:spPr/>
      <dgm:t>
        <a:bodyPr/>
        <a:lstStyle/>
        <a:p>
          <a:endParaRPr lang="en-GB"/>
        </a:p>
      </dgm:t>
    </dgm:pt>
    <dgm:pt modelId="{5720B1A1-0712-43DA-8085-46EAEDBE6787}" type="sibTrans" cxnId="{FF881960-7A97-4CD6-AB9C-93D7D40CF8D4}">
      <dgm:prSet/>
      <dgm:spPr/>
      <dgm:t>
        <a:bodyPr/>
        <a:lstStyle/>
        <a:p>
          <a:endParaRPr lang="en-GB"/>
        </a:p>
      </dgm:t>
    </dgm:pt>
    <dgm:pt modelId="{9534AE40-356D-4F35-9888-23D03A2F1FA6}">
      <dgm:prSet phldrT="[Text]"/>
      <dgm:spPr/>
      <dgm:t>
        <a:bodyPr/>
        <a:lstStyle/>
        <a:p>
          <a:r>
            <a:rPr lang="nl-NL" dirty="0" err="1"/>
            <a:t>Unknown</a:t>
          </a:r>
          <a:endParaRPr lang="en-GB" dirty="0"/>
        </a:p>
      </dgm:t>
    </dgm:pt>
    <dgm:pt modelId="{F7FE4A4D-6F9D-4C44-AAF3-3A06E95A1FAA}" type="parTrans" cxnId="{634C5E56-E6BD-49CD-BBA1-85971FCCE3EC}">
      <dgm:prSet/>
      <dgm:spPr/>
      <dgm:t>
        <a:bodyPr/>
        <a:lstStyle/>
        <a:p>
          <a:endParaRPr lang="en-GB"/>
        </a:p>
      </dgm:t>
    </dgm:pt>
    <dgm:pt modelId="{74A10339-B41D-4CD7-AD96-425ECB268E95}" type="sibTrans" cxnId="{634C5E56-E6BD-49CD-BBA1-85971FCCE3EC}">
      <dgm:prSet/>
      <dgm:spPr/>
      <dgm:t>
        <a:bodyPr/>
        <a:lstStyle/>
        <a:p>
          <a:endParaRPr lang="en-GB"/>
        </a:p>
      </dgm:t>
    </dgm:pt>
    <dgm:pt modelId="{28A6ADDE-2124-443F-9DE2-C8FEAF968903}">
      <dgm:prSet phldrT="[Text]"/>
      <dgm:spPr/>
      <dgm:t>
        <a:bodyPr/>
        <a:lstStyle/>
        <a:p>
          <a:r>
            <a:rPr lang="nl-NL" dirty="0" err="1"/>
            <a:t>Unknown</a:t>
          </a:r>
          <a:endParaRPr lang="en-GB" dirty="0"/>
        </a:p>
      </dgm:t>
    </dgm:pt>
    <dgm:pt modelId="{8C244B3C-B109-4655-B667-A7DE3254D50A}" type="parTrans" cxnId="{50AF29CF-3270-486A-8E6E-9FE51D776FC5}">
      <dgm:prSet/>
      <dgm:spPr/>
      <dgm:t>
        <a:bodyPr/>
        <a:lstStyle/>
        <a:p>
          <a:endParaRPr lang="en-GB"/>
        </a:p>
      </dgm:t>
    </dgm:pt>
    <dgm:pt modelId="{2BC5DEE1-32B9-4A9A-9FA0-A5E057F0F706}" type="sibTrans" cxnId="{50AF29CF-3270-486A-8E6E-9FE51D776FC5}">
      <dgm:prSet/>
      <dgm:spPr/>
      <dgm:t>
        <a:bodyPr/>
        <a:lstStyle/>
        <a:p>
          <a:endParaRPr lang="en-GB"/>
        </a:p>
      </dgm:t>
    </dgm:pt>
    <dgm:pt modelId="{373E8771-C8F0-40AE-98F3-06DB313AF0BB}">
      <dgm:prSet phldrT="[Text]"/>
      <dgm:spPr>
        <a:solidFill>
          <a:srgbClr val="008000"/>
        </a:solidFill>
        <a:ln>
          <a:noFill/>
        </a:ln>
      </dgm:spPr>
      <dgm:t>
        <a:bodyPr/>
        <a:lstStyle/>
        <a:p>
          <a:r>
            <a:rPr lang="nl-NL" dirty="0" err="1"/>
            <a:t>Known</a:t>
          </a:r>
          <a:endParaRPr lang="en-GB" dirty="0"/>
        </a:p>
      </dgm:t>
    </dgm:pt>
    <dgm:pt modelId="{93AA7586-2957-4492-9898-9CA5146072B2}" type="parTrans" cxnId="{1AA3DE0B-D9EA-49F5-9F59-3BA47DEE8AA6}">
      <dgm:prSet/>
      <dgm:spPr/>
      <dgm:t>
        <a:bodyPr/>
        <a:lstStyle/>
        <a:p>
          <a:endParaRPr lang="en-GB"/>
        </a:p>
      </dgm:t>
    </dgm:pt>
    <dgm:pt modelId="{305D1E5B-3E43-4F69-B0B2-46C8D4C2B7DF}" type="sibTrans" cxnId="{1AA3DE0B-D9EA-49F5-9F59-3BA47DEE8AA6}">
      <dgm:prSet/>
      <dgm:spPr/>
      <dgm:t>
        <a:bodyPr/>
        <a:lstStyle/>
        <a:p>
          <a:endParaRPr lang="en-GB"/>
        </a:p>
      </dgm:t>
    </dgm:pt>
    <dgm:pt modelId="{0B374F24-07BC-43BA-8EC0-D4A0F9EAE6A4}">
      <dgm:prSet phldrT="[Text]"/>
      <dgm:spPr/>
      <dgm:t>
        <a:bodyPr/>
        <a:lstStyle/>
        <a:p>
          <a:r>
            <a:rPr lang="nl-NL" dirty="0" err="1"/>
            <a:t>Unkown</a:t>
          </a:r>
          <a:endParaRPr lang="en-GB" dirty="0"/>
        </a:p>
      </dgm:t>
    </dgm:pt>
    <dgm:pt modelId="{D59F7BE1-115B-465B-80C7-CD438AEAB7D4}" type="parTrans" cxnId="{A98A0B18-D928-4106-87FA-FFD4D5FC23BB}">
      <dgm:prSet/>
      <dgm:spPr/>
      <dgm:t>
        <a:bodyPr/>
        <a:lstStyle/>
        <a:p>
          <a:endParaRPr lang="en-GB"/>
        </a:p>
      </dgm:t>
    </dgm:pt>
    <dgm:pt modelId="{9E2C3F4E-C000-4CD0-990B-5A7933A07369}" type="sibTrans" cxnId="{A98A0B18-D928-4106-87FA-FFD4D5FC23BB}">
      <dgm:prSet/>
      <dgm:spPr/>
      <dgm:t>
        <a:bodyPr/>
        <a:lstStyle/>
        <a:p>
          <a:endParaRPr lang="en-GB"/>
        </a:p>
      </dgm:t>
    </dgm:pt>
    <dgm:pt modelId="{431C2864-8ED8-40EF-B826-4B7D65A86486}">
      <dgm:prSet phldrT="[Text]"/>
      <dgm:spPr>
        <a:solidFill>
          <a:schemeClr val="bg1">
            <a:lumMod val="65000"/>
          </a:schemeClr>
        </a:solidFill>
      </dgm:spPr>
      <dgm:t>
        <a:bodyPr/>
        <a:lstStyle/>
        <a:p>
          <a:r>
            <a:rPr lang="nl-NL" dirty="0" err="1"/>
            <a:t>Known</a:t>
          </a:r>
          <a:r>
            <a:rPr lang="nl-NL" dirty="0"/>
            <a:t> </a:t>
          </a:r>
          <a:r>
            <a:rPr lang="nl-NL" dirty="0" err="1"/>
            <a:t>problems</a:t>
          </a:r>
          <a:r>
            <a:rPr lang="nl-NL" dirty="0"/>
            <a:t> but </a:t>
          </a:r>
          <a:r>
            <a:rPr lang="nl-NL" dirty="0" err="1">
              <a:solidFill>
                <a:srgbClr val="C00000"/>
              </a:solidFill>
            </a:rPr>
            <a:t>un</a:t>
          </a:r>
          <a:r>
            <a:rPr lang="nl-NL" dirty="0" err="1"/>
            <a:t>known</a:t>
          </a:r>
          <a:r>
            <a:rPr lang="nl-NL" dirty="0"/>
            <a:t> </a:t>
          </a:r>
          <a:r>
            <a:rPr lang="nl-NL" dirty="0" err="1"/>
            <a:t>solutions</a:t>
          </a:r>
          <a:endParaRPr lang="en-GB" dirty="0"/>
        </a:p>
      </dgm:t>
    </dgm:pt>
    <dgm:pt modelId="{9BE6C7A5-D775-4CC7-9747-C34F72DE82ED}" type="parTrans" cxnId="{BF853134-5C03-48EB-8D6C-4B8CDEE829F2}">
      <dgm:prSet/>
      <dgm:spPr/>
      <dgm:t>
        <a:bodyPr/>
        <a:lstStyle/>
        <a:p>
          <a:endParaRPr lang="en-GB"/>
        </a:p>
      </dgm:t>
    </dgm:pt>
    <dgm:pt modelId="{989211E4-55DE-4317-8C0F-34545C97E935}" type="sibTrans" cxnId="{BF853134-5C03-48EB-8D6C-4B8CDEE829F2}">
      <dgm:prSet/>
      <dgm:spPr/>
      <dgm:t>
        <a:bodyPr/>
        <a:lstStyle/>
        <a:p>
          <a:endParaRPr lang="en-GB"/>
        </a:p>
      </dgm:t>
    </dgm:pt>
    <dgm:pt modelId="{C4DA785A-89EC-4C69-9B0E-8C52DA264928}">
      <dgm:prSet phldrT="[Text]"/>
      <dgm:spPr>
        <a:solidFill>
          <a:schemeClr val="bg1">
            <a:lumMod val="65000"/>
          </a:schemeClr>
        </a:solidFill>
      </dgm:spPr>
      <dgm:t>
        <a:bodyPr/>
        <a:lstStyle/>
        <a:p>
          <a:r>
            <a:rPr lang="nl-NL" dirty="0" err="1">
              <a:solidFill>
                <a:srgbClr val="C00000"/>
              </a:solidFill>
            </a:rPr>
            <a:t>Un</a:t>
          </a:r>
          <a:r>
            <a:rPr lang="nl-NL" dirty="0" err="1"/>
            <a:t>known</a:t>
          </a:r>
          <a:r>
            <a:rPr lang="nl-NL" dirty="0"/>
            <a:t> </a:t>
          </a:r>
          <a:r>
            <a:rPr lang="nl-NL" dirty="0" err="1"/>
            <a:t>problems</a:t>
          </a:r>
          <a:r>
            <a:rPr lang="nl-NL" dirty="0"/>
            <a:t> but </a:t>
          </a:r>
          <a:r>
            <a:rPr lang="nl-NL" dirty="0" err="1"/>
            <a:t>known</a:t>
          </a:r>
          <a:r>
            <a:rPr lang="nl-NL" dirty="0"/>
            <a:t> </a:t>
          </a:r>
          <a:r>
            <a:rPr lang="nl-NL" dirty="0" err="1"/>
            <a:t>solutions</a:t>
          </a:r>
          <a:endParaRPr lang="en-GB" dirty="0"/>
        </a:p>
      </dgm:t>
    </dgm:pt>
    <dgm:pt modelId="{B2BAABC0-0394-450D-B10D-79CB848E8DBB}" type="parTrans" cxnId="{823F7DE5-7B86-4D5D-A550-5CE57EC3D320}">
      <dgm:prSet/>
      <dgm:spPr/>
      <dgm:t>
        <a:bodyPr/>
        <a:lstStyle/>
        <a:p>
          <a:endParaRPr lang="en-GB"/>
        </a:p>
      </dgm:t>
    </dgm:pt>
    <dgm:pt modelId="{078B7A9C-F518-49D9-BD0A-646BADC1F7C3}" type="sibTrans" cxnId="{823F7DE5-7B86-4D5D-A550-5CE57EC3D320}">
      <dgm:prSet/>
      <dgm:spPr/>
      <dgm:t>
        <a:bodyPr/>
        <a:lstStyle/>
        <a:p>
          <a:endParaRPr lang="en-GB"/>
        </a:p>
      </dgm:t>
    </dgm:pt>
    <dgm:pt modelId="{52D1D397-33D8-4252-8BCF-FBAA8736710D}">
      <dgm:prSet phldrT="[Text]"/>
      <dgm:spPr>
        <a:solidFill>
          <a:schemeClr val="bg1">
            <a:lumMod val="65000"/>
          </a:schemeClr>
        </a:solidFill>
      </dgm:spPr>
      <dgm:t>
        <a:bodyPr/>
        <a:lstStyle/>
        <a:p>
          <a:r>
            <a:rPr lang="nl-NL" dirty="0" err="1">
              <a:solidFill>
                <a:srgbClr val="C00000"/>
              </a:solidFill>
            </a:rPr>
            <a:t>Un</a:t>
          </a:r>
          <a:r>
            <a:rPr lang="nl-NL" dirty="0" err="1"/>
            <a:t>known</a:t>
          </a:r>
          <a:r>
            <a:rPr lang="nl-NL" dirty="0"/>
            <a:t> </a:t>
          </a:r>
          <a:r>
            <a:rPr lang="nl-NL" dirty="0" err="1"/>
            <a:t>solutions</a:t>
          </a:r>
          <a:r>
            <a:rPr lang="nl-NL" dirty="0"/>
            <a:t> </a:t>
          </a:r>
          <a:r>
            <a:rPr lang="nl-NL" dirty="0" err="1"/>
            <a:t>to</a:t>
          </a:r>
          <a:r>
            <a:rPr lang="nl-NL" dirty="0"/>
            <a:t> </a:t>
          </a:r>
          <a:r>
            <a:rPr lang="nl-NL" dirty="0" err="1">
              <a:solidFill>
                <a:srgbClr val="C00000"/>
              </a:solidFill>
            </a:rPr>
            <a:t>un</a:t>
          </a:r>
          <a:r>
            <a:rPr lang="nl-NL" dirty="0" err="1"/>
            <a:t>known</a:t>
          </a:r>
          <a:r>
            <a:rPr lang="nl-NL" dirty="0"/>
            <a:t> </a:t>
          </a:r>
          <a:r>
            <a:rPr lang="nl-NL" dirty="0" err="1"/>
            <a:t>problems</a:t>
          </a:r>
          <a:r>
            <a:rPr lang="nl-NL" dirty="0"/>
            <a:t> </a:t>
          </a:r>
          <a:endParaRPr lang="en-GB" dirty="0"/>
        </a:p>
      </dgm:t>
    </dgm:pt>
    <dgm:pt modelId="{45EF057C-FD2A-479F-8751-CAC9BF37F39B}" type="parTrans" cxnId="{3B922B10-9956-4A7F-AD32-38EAFA2C0B82}">
      <dgm:prSet/>
      <dgm:spPr/>
      <dgm:t>
        <a:bodyPr/>
        <a:lstStyle/>
        <a:p>
          <a:endParaRPr lang="en-GB"/>
        </a:p>
      </dgm:t>
    </dgm:pt>
    <dgm:pt modelId="{AEA00FA8-E8DA-4F1A-AC3B-BA4008DAF04D}" type="sibTrans" cxnId="{3B922B10-9956-4A7F-AD32-38EAFA2C0B82}">
      <dgm:prSet/>
      <dgm:spPr/>
      <dgm:t>
        <a:bodyPr/>
        <a:lstStyle/>
        <a:p>
          <a:endParaRPr lang="en-GB"/>
        </a:p>
      </dgm:t>
    </dgm:pt>
    <dgm:pt modelId="{D73175AA-4BC7-4816-8479-DFBC28A55845}">
      <dgm:prSet phldrT="[Text]"/>
      <dgm:spPr>
        <a:solidFill>
          <a:schemeClr val="bg1">
            <a:lumMod val="65000"/>
          </a:schemeClr>
        </a:solidFill>
      </dgm:spPr>
      <dgm:t>
        <a:bodyPr/>
        <a:lstStyle/>
        <a:p>
          <a:r>
            <a:rPr lang="nl-NL" dirty="0" err="1"/>
            <a:t>Known</a:t>
          </a:r>
          <a:r>
            <a:rPr lang="nl-NL" dirty="0"/>
            <a:t> </a:t>
          </a:r>
          <a:r>
            <a:rPr lang="nl-NL" dirty="0" err="1"/>
            <a:t>problems</a:t>
          </a:r>
          <a:r>
            <a:rPr lang="nl-NL" dirty="0"/>
            <a:t> and </a:t>
          </a:r>
          <a:r>
            <a:rPr lang="nl-NL" dirty="0" err="1"/>
            <a:t>solutions</a:t>
          </a:r>
          <a:endParaRPr lang="en-GB" dirty="0"/>
        </a:p>
      </dgm:t>
    </dgm:pt>
    <dgm:pt modelId="{D8C348AC-E4ED-43E8-9342-DB9061AFF113}" type="parTrans" cxnId="{242C94A1-E35F-4E98-B397-4D22CB6BB335}">
      <dgm:prSet/>
      <dgm:spPr/>
      <dgm:t>
        <a:bodyPr/>
        <a:lstStyle/>
        <a:p>
          <a:endParaRPr lang="en-GB"/>
        </a:p>
      </dgm:t>
    </dgm:pt>
    <dgm:pt modelId="{B0D1E2F9-60B1-4830-8CDF-C6AE1B447A49}" type="sibTrans" cxnId="{242C94A1-E35F-4E98-B397-4D22CB6BB335}">
      <dgm:prSet/>
      <dgm:spPr/>
      <dgm:t>
        <a:bodyPr/>
        <a:lstStyle/>
        <a:p>
          <a:endParaRPr lang="en-GB"/>
        </a:p>
      </dgm:t>
    </dgm:pt>
    <dgm:pt modelId="{458C6B65-FB5F-4FE8-8848-E7F78B7FE534}" type="pres">
      <dgm:prSet presAssocID="{F5DE9150-1F02-48F7-864D-243B338B30EF}" presName="diagram" presStyleCnt="0">
        <dgm:presLayoutVars>
          <dgm:chPref val="1"/>
          <dgm:dir/>
          <dgm:animOne val="branch"/>
          <dgm:animLvl val="lvl"/>
          <dgm:resizeHandles val="exact"/>
        </dgm:presLayoutVars>
      </dgm:prSet>
      <dgm:spPr/>
    </dgm:pt>
    <dgm:pt modelId="{6040FB92-0283-44D9-A6A7-071D07E01CAA}" type="pres">
      <dgm:prSet presAssocID="{60FD94C6-1F80-41D5-86EA-376A85F787DA}" presName="root1" presStyleCnt="0"/>
      <dgm:spPr/>
    </dgm:pt>
    <dgm:pt modelId="{FBAD3FA0-1D31-4ADF-945B-EF2BAD57922D}" type="pres">
      <dgm:prSet presAssocID="{60FD94C6-1F80-41D5-86EA-376A85F787DA}" presName="LevelOneTextNode" presStyleLbl="node0" presStyleIdx="0" presStyleCnt="1">
        <dgm:presLayoutVars>
          <dgm:chPref val="3"/>
        </dgm:presLayoutVars>
      </dgm:prSet>
      <dgm:spPr/>
    </dgm:pt>
    <dgm:pt modelId="{F80887BA-3EAB-447D-981D-83935C9418CB}" type="pres">
      <dgm:prSet presAssocID="{60FD94C6-1F80-41D5-86EA-376A85F787DA}" presName="level2hierChild" presStyleCnt="0"/>
      <dgm:spPr/>
    </dgm:pt>
    <dgm:pt modelId="{1D868B91-545D-4B5E-A5C9-996767EF781C}" type="pres">
      <dgm:prSet presAssocID="{5C56D450-C068-49EA-B325-0C072860C716}" presName="conn2-1" presStyleLbl="parChTrans1D2" presStyleIdx="0" presStyleCnt="2"/>
      <dgm:spPr/>
    </dgm:pt>
    <dgm:pt modelId="{3366A82D-4B74-4625-8090-10DD4142555E}" type="pres">
      <dgm:prSet presAssocID="{5C56D450-C068-49EA-B325-0C072860C716}" presName="connTx" presStyleLbl="parChTrans1D2" presStyleIdx="0" presStyleCnt="2"/>
      <dgm:spPr/>
    </dgm:pt>
    <dgm:pt modelId="{05F84A72-4D93-4C99-8001-DBEB4BE2C900}" type="pres">
      <dgm:prSet presAssocID="{1E9744D7-51F6-4902-940A-6354B864FF61}" presName="root2" presStyleCnt="0"/>
      <dgm:spPr/>
    </dgm:pt>
    <dgm:pt modelId="{B2BA6E18-2FE6-49C6-ADD1-7C0F41C8E31E}" type="pres">
      <dgm:prSet presAssocID="{1E9744D7-51F6-4902-940A-6354B864FF61}" presName="LevelTwoTextNode" presStyleLbl="node2" presStyleIdx="0" presStyleCnt="2">
        <dgm:presLayoutVars>
          <dgm:chPref val="3"/>
        </dgm:presLayoutVars>
      </dgm:prSet>
      <dgm:spPr/>
    </dgm:pt>
    <dgm:pt modelId="{918FEC94-D91E-430F-84DE-D357406EECC1}" type="pres">
      <dgm:prSet presAssocID="{1E9744D7-51F6-4902-940A-6354B864FF61}" presName="level3hierChild" presStyleCnt="0"/>
      <dgm:spPr/>
    </dgm:pt>
    <dgm:pt modelId="{465106C4-B827-4500-A956-A492065134D1}" type="pres">
      <dgm:prSet presAssocID="{A1E1C78E-F1CB-4010-89AC-6AE64B5A31BF}" presName="conn2-1" presStyleLbl="parChTrans1D3" presStyleIdx="0" presStyleCnt="4"/>
      <dgm:spPr/>
    </dgm:pt>
    <dgm:pt modelId="{6F1132DA-B178-4B00-B4FE-6F13BF3B6079}" type="pres">
      <dgm:prSet presAssocID="{A1E1C78E-F1CB-4010-89AC-6AE64B5A31BF}" presName="connTx" presStyleLbl="parChTrans1D3" presStyleIdx="0" presStyleCnt="4"/>
      <dgm:spPr/>
    </dgm:pt>
    <dgm:pt modelId="{9BB7FBF8-7FF6-4C0A-9653-93843B007086}" type="pres">
      <dgm:prSet presAssocID="{8EBE70A2-8A19-436C-9E9D-ABF806E77672}" presName="root2" presStyleCnt="0"/>
      <dgm:spPr/>
    </dgm:pt>
    <dgm:pt modelId="{C811D985-5E90-4046-B854-4E17C9FDCD9E}" type="pres">
      <dgm:prSet presAssocID="{8EBE70A2-8A19-436C-9E9D-ABF806E77672}" presName="LevelTwoTextNode" presStyleLbl="node3" presStyleIdx="0" presStyleCnt="4">
        <dgm:presLayoutVars>
          <dgm:chPref val="3"/>
        </dgm:presLayoutVars>
      </dgm:prSet>
      <dgm:spPr/>
    </dgm:pt>
    <dgm:pt modelId="{E4FEC62B-1E9A-45E5-BEB4-9C73E3FD7859}" type="pres">
      <dgm:prSet presAssocID="{8EBE70A2-8A19-436C-9E9D-ABF806E77672}" presName="level3hierChild" presStyleCnt="0"/>
      <dgm:spPr/>
    </dgm:pt>
    <dgm:pt modelId="{3106F331-3B25-4ECF-8950-72D2CC0102DB}" type="pres">
      <dgm:prSet presAssocID="{D8C348AC-E4ED-43E8-9342-DB9061AFF113}" presName="conn2-1" presStyleLbl="parChTrans1D4" presStyleIdx="0" presStyleCnt="4"/>
      <dgm:spPr/>
    </dgm:pt>
    <dgm:pt modelId="{CD061F26-8C2B-4981-9C13-4FEA830E85FF}" type="pres">
      <dgm:prSet presAssocID="{D8C348AC-E4ED-43E8-9342-DB9061AFF113}" presName="connTx" presStyleLbl="parChTrans1D4" presStyleIdx="0" presStyleCnt="4"/>
      <dgm:spPr/>
    </dgm:pt>
    <dgm:pt modelId="{E66BDD90-098E-4414-8C62-EBCB5FC83DAD}" type="pres">
      <dgm:prSet presAssocID="{D73175AA-4BC7-4816-8479-DFBC28A55845}" presName="root2" presStyleCnt="0"/>
      <dgm:spPr/>
    </dgm:pt>
    <dgm:pt modelId="{1B88A5F6-ADB4-4FBA-9694-94CE1C5A92C0}" type="pres">
      <dgm:prSet presAssocID="{D73175AA-4BC7-4816-8479-DFBC28A55845}" presName="LevelTwoTextNode" presStyleLbl="node4" presStyleIdx="0" presStyleCnt="4">
        <dgm:presLayoutVars>
          <dgm:chPref val="3"/>
        </dgm:presLayoutVars>
      </dgm:prSet>
      <dgm:spPr/>
    </dgm:pt>
    <dgm:pt modelId="{DC315BEA-9F35-44D9-A62F-308BA67E5FEA}" type="pres">
      <dgm:prSet presAssocID="{D73175AA-4BC7-4816-8479-DFBC28A55845}" presName="level3hierChild" presStyleCnt="0"/>
      <dgm:spPr/>
    </dgm:pt>
    <dgm:pt modelId="{04DDE502-F9BD-4024-B617-0FF485FBCD54}" type="pres">
      <dgm:prSet presAssocID="{F7FE4A4D-6F9D-4C44-AAF3-3A06E95A1FAA}" presName="conn2-1" presStyleLbl="parChTrans1D3" presStyleIdx="1" presStyleCnt="4"/>
      <dgm:spPr/>
    </dgm:pt>
    <dgm:pt modelId="{E34EF374-7728-47C8-B6FE-B2AE7D06EDB3}" type="pres">
      <dgm:prSet presAssocID="{F7FE4A4D-6F9D-4C44-AAF3-3A06E95A1FAA}" presName="connTx" presStyleLbl="parChTrans1D3" presStyleIdx="1" presStyleCnt="4"/>
      <dgm:spPr/>
    </dgm:pt>
    <dgm:pt modelId="{0640EA3C-16BA-45AE-B6A1-50C2897B52E0}" type="pres">
      <dgm:prSet presAssocID="{9534AE40-356D-4F35-9888-23D03A2F1FA6}" presName="root2" presStyleCnt="0"/>
      <dgm:spPr/>
    </dgm:pt>
    <dgm:pt modelId="{E593E964-DF44-459A-879D-05B2FA01F986}" type="pres">
      <dgm:prSet presAssocID="{9534AE40-356D-4F35-9888-23D03A2F1FA6}" presName="LevelTwoTextNode" presStyleLbl="node3" presStyleIdx="1" presStyleCnt="4">
        <dgm:presLayoutVars>
          <dgm:chPref val="3"/>
        </dgm:presLayoutVars>
      </dgm:prSet>
      <dgm:spPr/>
    </dgm:pt>
    <dgm:pt modelId="{EBF8FDAE-9190-49E4-B2BC-BB21BB383994}" type="pres">
      <dgm:prSet presAssocID="{9534AE40-356D-4F35-9888-23D03A2F1FA6}" presName="level3hierChild" presStyleCnt="0"/>
      <dgm:spPr/>
    </dgm:pt>
    <dgm:pt modelId="{0AFBE8F4-4ABA-4F4D-ACF4-5CFD9A1E66D7}" type="pres">
      <dgm:prSet presAssocID="{9BE6C7A5-D775-4CC7-9747-C34F72DE82ED}" presName="conn2-1" presStyleLbl="parChTrans1D4" presStyleIdx="1" presStyleCnt="4"/>
      <dgm:spPr/>
    </dgm:pt>
    <dgm:pt modelId="{29C39828-80F8-4390-B15B-A9869FC11D88}" type="pres">
      <dgm:prSet presAssocID="{9BE6C7A5-D775-4CC7-9747-C34F72DE82ED}" presName="connTx" presStyleLbl="parChTrans1D4" presStyleIdx="1" presStyleCnt="4"/>
      <dgm:spPr/>
    </dgm:pt>
    <dgm:pt modelId="{C2D0DA95-3A34-4F1A-8D16-B9CD242069CC}" type="pres">
      <dgm:prSet presAssocID="{431C2864-8ED8-40EF-B826-4B7D65A86486}" presName="root2" presStyleCnt="0"/>
      <dgm:spPr/>
    </dgm:pt>
    <dgm:pt modelId="{6BA66962-6C8F-44EA-8B60-80CEDCBAE03F}" type="pres">
      <dgm:prSet presAssocID="{431C2864-8ED8-40EF-B826-4B7D65A86486}" presName="LevelTwoTextNode" presStyleLbl="node4" presStyleIdx="1" presStyleCnt="4">
        <dgm:presLayoutVars>
          <dgm:chPref val="3"/>
        </dgm:presLayoutVars>
      </dgm:prSet>
      <dgm:spPr/>
    </dgm:pt>
    <dgm:pt modelId="{74CB867F-BED7-4E35-9010-0A8AA7223B12}" type="pres">
      <dgm:prSet presAssocID="{431C2864-8ED8-40EF-B826-4B7D65A86486}" presName="level3hierChild" presStyleCnt="0"/>
      <dgm:spPr/>
    </dgm:pt>
    <dgm:pt modelId="{9D3CF187-5F75-4AA5-9FC7-EC22BA31AEEB}" type="pres">
      <dgm:prSet presAssocID="{8C244B3C-B109-4655-B667-A7DE3254D50A}" presName="conn2-1" presStyleLbl="parChTrans1D2" presStyleIdx="1" presStyleCnt="2"/>
      <dgm:spPr/>
    </dgm:pt>
    <dgm:pt modelId="{18D248B0-350D-4C00-9C30-86CA5AFAF981}" type="pres">
      <dgm:prSet presAssocID="{8C244B3C-B109-4655-B667-A7DE3254D50A}" presName="connTx" presStyleLbl="parChTrans1D2" presStyleIdx="1" presStyleCnt="2"/>
      <dgm:spPr/>
    </dgm:pt>
    <dgm:pt modelId="{46613F76-E9C9-41FC-B067-E0A3B51EF42D}" type="pres">
      <dgm:prSet presAssocID="{28A6ADDE-2124-443F-9DE2-C8FEAF968903}" presName="root2" presStyleCnt="0"/>
      <dgm:spPr/>
    </dgm:pt>
    <dgm:pt modelId="{94E9D1F8-49BB-44FA-ABD7-D696E8225B7C}" type="pres">
      <dgm:prSet presAssocID="{28A6ADDE-2124-443F-9DE2-C8FEAF968903}" presName="LevelTwoTextNode" presStyleLbl="node2" presStyleIdx="1" presStyleCnt="2">
        <dgm:presLayoutVars>
          <dgm:chPref val="3"/>
        </dgm:presLayoutVars>
      </dgm:prSet>
      <dgm:spPr/>
    </dgm:pt>
    <dgm:pt modelId="{AA6D38FD-614F-4B8F-B3A9-19014D5E92B9}" type="pres">
      <dgm:prSet presAssocID="{28A6ADDE-2124-443F-9DE2-C8FEAF968903}" presName="level3hierChild" presStyleCnt="0"/>
      <dgm:spPr/>
    </dgm:pt>
    <dgm:pt modelId="{127D3205-21F4-4E75-AD12-C3CB9B1070A6}" type="pres">
      <dgm:prSet presAssocID="{93AA7586-2957-4492-9898-9CA5146072B2}" presName="conn2-1" presStyleLbl="parChTrans1D3" presStyleIdx="2" presStyleCnt="4"/>
      <dgm:spPr/>
    </dgm:pt>
    <dgm:pt modelId="{79DCAE3A-6FE6-41A7-9B9E-79337F1091A9}" type="pres">
      <dgm:prSet presAssocID="{93AA7586-2957-4492-9898-9CA5146072B2}" presName="connTx" presStyleLbl="parChTrans1D3" presStyleIdx="2" presStyleCnt="4"/>
      <dgm:spPr/>
    </dgm:pt>
    <dgm:pt modelId="{02FEDE3A-8629-494F-84EA-A4D4A01F5B96}" type="pres">
      <dgm:prSet presAssocID="{373E8771-C8F0-40AE-98F3-06DB313AF0BB}" presName="root2" presStyleCnt="0"/>
      <dgm:spPr/>
    </dgm:pt>
    <dgm:pt modelId="{19808821-FAC3-4442-B78E-1CC8B3D29521}" type="pres">
      <dgm:prSet presAssocID="{373E8771-C8F0-40AE-98F3-06DB313AF0BB}" presName="LevelTwoTextNode" presStyleLbl="node3" presStyleIdx="2" presStyleCnt="4">
        <dgm:presLayoutVars>
          <dgm:chPref val="3"/>
        </dgm:presLayoutVars>
      </dgm:prSet>
      <dgm:spPr/>
    </dgm:pt>
    <dgm:pt modelId="{D493F27B-DE51-4384-BA6B-8093D972052A}" type="pres">
      <dgm:prSet presAssocID="{373E8771-C8F0-40AE-98F3-06DB313AF0BB}" presName="level3hierChild" presStyleCnt="0"/>
      <dgm:spPr/>
    </dgm:pt>
    <dgm:pt modelId="{6DFCCF4D-E65D-417D-9252-6E0442C8AC1F}" type="pres">
      <dgm:prSet presAssocID="{B2BAABC0-0394-450D-B10D-79CB848E8DBB}" presName="conn2-1" presStyleLbl="parChTrans1D4" presStyleIdx="2" presStyleCnt="4"/>
      <dgm:spPr/>
    </dgm:pt>
    <dgm:pt modelId="{95E3D6D8-A0F5-46F1-96F5-F4AE6204B091}" type="pres">
      <dgm:prSet presAssocID="{B2BAABC0-0394-450D-B10D-79CB848E8DBB}" presName="connTx" presStyleLbl="parChTrans1D4" presStyleIdx="2" presStyleCnt="4"/>
      <dgm:spPr/>
    </dgm:pt>
    <dgm:pt modelId="{6C3586DF-7B54-4EFA-BAD4-FE8FAC8389BB}" type="pres">
      <dgm:prSet presAssocID="{C4DA785A-89EC-4C69-9B0E-8C52DA264928}" presName="root2" presStyleCnt="0"/>
      <dgm:spPr/>
    </dgm:pt>
    <dgm:pt modelId="{87222592-23F6-434F-B225-72BFBCE0420C}" type="pres">
      <dgm:prSet presAssocID="{C4DA785A-89EC-4C69-9B0E-8C52DA264928}" presName="LevelTwoTextNode" presStyleLbl="node4" presStyleIdx="2" presStyleCnt="4">
        <dgm:presLayoutVars>
          <dgm:chPref val="3"/>
        </dgm:presLayoutVars>
      </dgm:prSet>
      <dgm:spPr/>
    </dgm:pt>
    <dgm:pt modelId="{8CE03874-B01E-488A-8F42-CE4BB9A3C465}" type="pres">
      <dgm:prSet presAssocID="{C4DA785A-89EC-4C69-9B0E-8C52DA264928}" presName="level3hierChild" presStyleCnt="0"/>
      <dgm:spPr/>
    </dgm:pt>
    <dgm:pt modelId="{8E495CFE-B8BB-40F6-B451-CD256167D611}" type="pres">
      <dgm:prSet presAssocID="{D59F7BE1-115B-465B-80C7-CD438AEAB7D4}" presName="conn2-1" presStyleLbl="parChTrans1D3" presStyleIdx="3" presStyleCnt="4"/>
      <dgm:spPr/>
    </dgm:pt>
    <dgm:pt modelId="{91F2D4B3-626E-4F3D-8BDF-388E2A247F9A}" type="pres">
      <dgm:prSet presAssocID="{D59F7BE1-115B-465B-80C7-CD438AEAB7D4}" presName="connTx" presStyleLbl="parChTrans1D3" presStyleIdx="3" presStyleCnt="4"/>
      <dgm:spPr/>
    </dgm:pt>
    <dgm:pt modelId="{14CFCA50-2F97-4817-B956-A507361A8DB5}" type="pres">
      <dgm:prSet presAssocID="{0B374F24-07BC-43BA-8EC0-D4A0F9EAE6A4}" presName="root2" presStyleCnt="0"/>
      <dgm:spPr/>
    </dgm:pt>
    <dgm:pt modelId="{A3B07C8C-9445-4EDA-A4C0-F0451C0722E7}" type="pres">
      <dgm:prSet presAssocID="{0B374F24-07BC-43BA-8EC0-D4A0F9EAE6A4}" presName="LevelTwoTextNode" presStyleLbl="node3" presStyleIdx="3" presStyleCnt="4">
        <dgm:presLayoutVars>
          <dgm:chPref val="3"/>
        </dgm:presLayoutVars>
      </dgm:prSet>
      <dgm:spPr/>
    </dgm:pt>
    <dgm:pt modelId="{904CE00A-1BD5-4B05-A313-DAF6C1728443}" type="pres">
      <dgm:prSet presAssocID="{0B374F24-07BC-43BA-8EC0-D4A0F9EAE6A4}" presName="level3hierChild" presStyleCnt="0"/>
      <dgm:spPr/>
    </dgm:pt>
    <dgm:pt modelId="{6245EA58-010E-4C4D-B15F-31A1D7D57428}" type="pres">
      <dgm:prSet presAssocID="{45EF057C-FD2A-479F-8751-CAC9BF37F39B}" presName="conn2-1" presStyleLbl="parChTrans1D4" presStyleIdx="3" presStyleCnt="4"/>
      <dgm:spPr/>
    </dgm:pt>
    <dgm:pt modelId="{E577877B-D40C-434C-BC7A-19CA02AB1D7F}" type="pres">
      <dgm:prSet presAssocID="{45EF057C-FD2A-479F-8751-CAC9BF37F39B}" presName="connTx" presStyleLbl="parChTrans1D4" presStyleIdx="3" presStyleCnt="4"/>
      <dgm:spPr/>
    </dgm:pt>
    <dgm:pt modelId="{C6A771A7-93DF-472B-B00A-9684566693F6}" type="pres">
      <dgm:prSet presAssocID="{52D1D397-33D8-4252-8BCF-FBAA8736710D}" presName="root2" presStyleCnt="0"/>
      <dgm:spPr/>
    </dgm:pt>
    <dgm:pt modelId="{6F5D3DE3-1372-49E5-B480-6FDF69402E47}" type="pres">
      <dgm:prSet presAssocID="{52D1D397-33D8-4252-8BCF-FBAA8736710D}" presName="LevelTwoTextNode" presStyleLbl="node4" presStyleIdx="3" presStyleCnt="4">
        <dgm:presLayoutVars>
          <dgm:chPref val="3"/>
        </dgm:presLayoutVars>
      </dgm:prSet>
      <dgm:spPr/>
    </dgm:pt>
    <dgm:pt modelId="{4D716CD4-C846-4598-B08A-712AD53AED5F}" type="pres">
      <dgm:prSet presAssocID="{52D1D397-33D8-4252-8BCF-FBAA8736710D}" presName="level3hierChild" presStyleCnt="0"/>
      <dgm:spPr/>
    </dgm:pt>
  </dgm:ptLst>
  <dgm:cxnLst>
    <dgm:cxn modelId="{B4D84806-C7DA-4A66-99A8-9A1C55B47182}" type="presOf" srcId="{F5DE9150-1F02-48F7-864D-243B338B30EF}" destId="{458C6B65-FB5F-4FE8-8848-E7F78B7FE534}" srcOrd="0" destOrd="0" presId="urn:microsoft.com/office/officeart/2005/8/layout/hierarchy2"/>
    <dgm:cxn modelId="{C52F660A-12B1-4336-946E-6B4F94708CD9}" type="presOf" srcId="{B2BAABC0-0394-450D-B10D-79CB848E8DBB}" destId="{95E3D6D8-A0F5-46F1-96F5-F4AE6204B091}" srcOrd="1" destOrd="0" presId="urn:microsoft.com/office/officeart/2005/8/layout/hierarchy2"/>
    <dgm:cxn modelId="{29EC930A-16F7-4613-B811-EB01BAAB3FE7}" type="presOf" srcId="{93AA7586-2957-4492-9898-9CA5146072B2}" destId="{79DCAE3A-6FE6-41A7-9B9E-79337F1091A9}" srcOrd="1" destOrd="0" presId="urn:microsoft.com/office/officeart/2005/8/layout/hierarchy2"/>
    <dgm:cxn modelId="{1AA3DE0B-D9EA-49F5-9F59-3BA47DEE8AA6}" srcId="{28A6ADDE-2124-443F-9DE2-C8FEAF968903}" destId="{373E8771-C8F0-40AE-98F3-06DB313AF0BB}" srcOrd="0" destOrd="0" parTransId="{93AA7586-2957-4492-9898-9CA5146072B2}" sibTransId="{305D1E5B-3E43-4F69-B0B2-46C8D4C2B7DF}"/>
    <dgm:cxn modelId="{26FFD00C-576B-40F8-8131-A3EA345D5738}" type="presOf" srcId="{52D1D397-33D8-4252-8BCF-FBAA8736710D}" destId="{6F5D3DE3-1372-49E5-B480-6FDF69402E47}" srcOrd="0" destOrd="0" presId="urn:microsoft.com/office/officeart/2005/8/layout/hierarchy2"/>
    <dgm:cxn modelId="{1E08C60D-A640-4E40-B423-A55792ACA1CB}" type="presOf" srcId="{B2BAABC0-0394-450D-B10D-79CB848E8DBB}" destId="{6DFCCF4D-E65D-417D-9252-6E0442C8AC1F}" srcOrd="0" destOrd="0" presId="urn:microsoft.com/office/officeart/2005/8/layout/hierarchy2"/>
    <dgm:cxn modelId="{C17A2F0E-5942-42A6-97D5-734EDDAF9E67}" type="presOf" srcId="{A1E1C78E-F1CB-4010-89AC-6AE64B5A31BF}" destId="{6F1132DA-B178-4B00-B4FE-6F13BF3B6079}" srcOrd="1" destOrd="0" presId="urn:microsoft.com/office/officeart/2005/8/layout/hierarchy2"/>
    <dgm:cxn modelId="{3B922B10-9956-4A7F-AD32-38EAFA2C0B82}" srcId="{0B374F24-07BC-43BA-8EC0-D4A0F9EAE6A4}" destId="{52D1D397-33D8-4252-8BCF-FBAA8736710D}" srcOrd="0" destOrd="0" parTransId="{45EF057C-FD2A-479F-8751-CAC9BF37F39B}" sibTransId="{AEA00FA8-E8DA-4F1A-AC3B-BA4008DAF04D}"/>
    <dgm:cxn modelId="{A98A0B18-D928-4106-87FA-FFD4D5FC23BB}" srcId="{28A6ADDE-2124-443F-9DE2-C8FEAF968903}" destId="{0B374F24-07BC-43BA-8EC0-D4A0F9EAE6A4}" srcOrd="1" destOrd="0" parTransId="{D59F7BE1-115B-465B-80C7-CD438AEAB7D4}" sibTransId="{9E2C3F4E-C000-4CD0-990B-5A7933A07369}"/>
    <dgm:cxn modelId="{BC89D31F-AD59-4078-B336-C7CB3FEE90F5}" type="presOf" srcId="{5C56D450-C068-49EA-B325-0C072860C716}" destId="{1D868B91-545D-4B5E-A5C9-996767EF781C}" srcOrd="0" destOrd="0" presId="urn:microsoft.com/office/officeart/2005/8/layout/hierarchy2"/>
    <dgm:cxn modelId="{94E6AC22-4746-40A6-B91E-5575EF64EB09}" type="presOf" srcId="{28A6ADDE-2124-443F-9DE2-C8FEAF968903}" destId="{94E9D1F8-49BB-44FA-ABD7-D696E8225B7C}" srcOrd="0" destOrd="0" presId="urn:microsoft.com/office/officeart/2005/8/layout/hierarchy2"/>
    <dgm:cxn modelId="{72260028-A3B3-4C32-873E-2898D0ABB765}" type="presOf" srcId="{D59F7BE1-115B-465B-80C7-CD438AEAB7D4}" destId="{91F2D4B3-626E-4F3D-8BDF-388E2A247F9A}" srcOrd="1" destOrd="0" presId="urn:microsoft.com/office/officeart/2005/8/layout/hierarchy2"/>
    <dgm:cxn modelId="{BF853134-5C03-48EB-8D6C-4B8CDEE829F2}" srcId="{9534AE40-356D-4F35-9888-23D03A2F1FA6}" destId="{431C2864-8ED8-40EF-B826-4B7D65A86486}" srcOrd="0" destOrd="0" parTransId="{9BE6C7A5-D775-4CC7-9747-C34F72DE82ED}" sibTransId="{989211E4-55DE-4317-8C0F-34545C97E935}"/>
    <dgm:cxn modelId="{6C284C37-22C1-4047-8E7D-74C2D7FF9E56}" type="presOf" srcId="{D8C348AC-E4ED-43E8-9342-DB9061AFF113}" destId="{CD061F26-8C2B-4981-9C13-4FEA830E85FF}" srcOrd="1" destOrd="0" presId="urn:microsoft.com/office/officeart/2005/8/layout/hierarchy2"/>
    <dgm:cxn modelId="{FF881960-7A97-4CD6-AB9C-93D7D40CF8D4}" srcId="{1E9744D7-51F6-4902-940A-6354B864FF61}" destId="{8EBE70A2-8A19-436C-9E9D-ABF806E77672}" srcOrd="0" destOrd="0" parTransId="{A1E1C78E-F1CB-4010-89AC-6AE64B5A31BF}" sibTransId="{5720B1A1-0712-43DA-8085-46EAEDBE6787}"/>
    <dgm:cxn modelId="{EE5D7741-9BA6-41E7-AD43-DAF7677750D8}" type="presOf" srcId="{45EF057C-FD2A-479F-8751-CAC9BF37F39B}" destId="{E577877B-D40C-434C-BC7A-19CA02AB1D7F}" srcOrd="1" destOrd="0" presId="urn:microsoft.com/office/officeart/2005/8/layout/hierarchy2"/>
    <dgm:cxn modelId="{11CF8F44-FB7B-46B8-91F5-F0647617D5CC}" type="presOf" srcId="{8EBE70A2-8A19-436C-9E9D-ABF806E77672}" destId="{C811D985-5E90-4046-B854-4E17C9FDCD9E}" srcOrd="0" destOrd="0" presId="urn:microsoft.com/office/officeart/2005/8/layout/hierarchy2"/>
    <dgm:cxn modelId="{634C5E56-E6BD-49CD-BBA1-85971FCCE3EC}" srcId="{1E9744D7-51F6-4902-940A-6354B864FF61}" destId="{9534AE40-356D-4F35-9888-23D03A2F1FA6}" srcOrd="1" destOrd="0" parTransId="{F7FE4A4D-6F9D-4C44-AAF3-3A06E95A1FAA}" sibTransId="{74A10339-B41D-4CD7-AD96-425ECB268E95}"/>
    <dgm:cxn modelId="{EC1E655A-999E-440B-B330-98E20E938AC4}" type="presOf" srcId="{1E9744D7-51F6-4902-940A-6354B864FF61}" destId="{B2BA6E18-2FE6-49C6-ADD1-7C0F41C8E31E}" srcOrd="0" destOrd="0" presId="urn:microsoft.com/office/officeart/2005/8/layout/hierarchy2"/>
    <dgm:cxn modelId="{D33E737B-AA15-47B4-8B0B-4E9D97ED4E77}" type="presOf" srcId="{60FD94C6-1F80-41D5-86EA-376A85F787DA}" destId="{FBAD3FA0-1D31-4ADF-945B-EF2BAD57922D}" srcOrd="0" destOrd="0" presId="urn:microsoft.com/office/officeart/2005/8/layout/hierarchy2"/>
    <dgm:cxn modelId="{73E4EE88-688B-49C8-AEE9-61F26F1CE87E}" type="presOf" srcId="{9534AE40-356D-4F35-9888-23D03A2F1FA6}" destId="{E593E964-DF44-459A-879D-05B2FA01F986}" srcOrd="0" destOrd="0" presId="urn:microsoft.com/office/officeart/2005/8/layout/hierarchy2"/>
    <dgm:cxn modelId="{DE7B0790-9B64-41EF-ADF3-3599BEDF9603}" type="presOf" srcId="{45EF057C-FD2A-479F-8751-CAC9BF37F39B}" destId="{6245EA58-010E-4C4D-B15F-31A1D7D57428}" srcOrd="0" destOrd="0" presId="urn:microsoft.com/office/officeart/2005/8/layout/hierarchy2"/>
    <dgm:cxn modelId="{D7A9F495-3EF9-448E-98C6-11593277355C}" type="presOf" srcId="{9BE6C7A5-D775-4CC7-9747-C34F72DE82ED}" destId="{29C39828-80F8-4390-B15B-A9869FC11D88}" srcOrd="1" destOrd="0" presId="urn:microsoft.com/office/officeart/2005/8/layout/hierarchy2"/>
    <dgm:cxn modelId="{C67DB999-EA35-4E59-A850-C72F0A8DF161}" type="presOf" srcId="{C4DA785A-89EC-4C69-9B0E-8C52DA264928}" destId="{87222592-23F6-434F-B225-72BFBCE0420C}" srcOrd="0" destOrd="0" presId="urn:microsoft.com/office/officeart/2005/8/layout/hierarchy2"/>
    <dgm:cxn modelId="{000B849A-CB25-4A34-8FF8-19FC23C2CF5D}" type="presOf" srcId="{373E8771-C8F0-40AE-98F3-06DB313AF0BB}" destId="{19808821-FAC3-4442-B78E-1CC8B3D29521}" srcOrd="0" destOrd="0" presId="urn:microsoft.com/office/officeart/2005/8/layout/hierarchy2"/>
    <dgm:cxn modelId="{17BF349D-17FD-4025-8A9F-035F134764E5}" type="presOf" srcId="{431C2864-8ED8-40EF-B826-4B7D65A86486}" destId="{6BA66962-6C8F-44EA-8B60-80CEDCBAE03F}" srcOrd="0" destOrd="0" presId="urn:microsoft.com/office/officeart/2005/8/layout/hierarchy2"/>
    <dgm:cxn modelId="{14B608A1-3B36-4BAF-90C8-929D7B770D5A}" type="presOf" srcId="{8C244B3C-B109-4655-B667-A7DE3254D50A}" destId="{18D248B0-350D-4C00-9C30-86CA5AFAF981}" srcOrd="1" destOrd="0" presId="urn:microsoft.com/office/officeart/2005/8/layout/hierarchy2"/>
    <dgm:cxn modelId="{242C94A1-E35F-4E98-B397-4D22CB6BB335}" srcId="{8EBE70A2-8A19-436C-9E9D-ABF806E77672}" destId="{D73175AA-4BC7-4816-8479-DFBC28A55845}" srcOrd="0" destOrd="0" parTransId="{D8C348AC-E4ED-43E8-9342-DB9061AFF113}" sibTransId="{B0D1E2F9-60B1-4830-8CDF-C6AE1B447A49}"/>
    <dgm:cxn modelId="{709EFBAD-5C30-40BF-AE42-56B9D69CB533}" type="presOf" srcId="{D73175AA-4BC7-4816-8479-DFBC28A55845}" destId="{1B88A5F6-ADB4-4FBA-9694-94CE1C5A92C0}" srcOrd="0" destOrd="0" presId="urn:microsoft.com/office/officeart/2005/8/layout/hierarchy2"/>
    <dgm:cxn modelId="{FC5FF0BD-FD18-4DCC-A8EB-92C61429F4C0}" type="presOf" srcId="{8C244B3C-B109-4655-B667-A7DE3254D50A}" destId="{9D3CF187-5F75-4AA5-9FC7-EC22BA31AEEB}" srcOrd="0" destOrd="0" presId="urn:microsoft.com/office/officeart/2005/8/layout/hierarchy2"/>
    <dgm:cxn modelId="{50AF29CF-3270-486A-8E6E-9FE51D776FC5}" srcId="{60FD94C6-1F80-41D5-86EA-376A85F787DA}" destId="{28A6ADDE-2124-443F-9DE2-C8FEAF968903}" srcOrd="1" destOrd="0" parTransId="{8C244B3C-B109-4655-B667-A7DE3254D50A}" sibTransId="{2BC5DEE1-32B9-4A9A-9FA0-A5E057F0F706}"/>
    <dgm:cxn modelId="{CC074CD9-DA5B-4301-8D63-5CC322FC9A4B}" type="presOf" srcId="{F7FE4A4D-6F9D-4C44-AAF3-3A06E95A1FAA}" destId="{04DDE502-F9BD-4024-B617-0FF485FBCD54}" srcOrd="0" destOrd="0" presId="urn:microsoft.com/office/officeart/2005/8/layout/hierarchy2"/>
    <dgm:cxn modelId="{823F7DE5-7B86-4D5D-A550-5CE57EC3D320}" srcId="{373E8771-C8F0-40AE-98F3-06DB313AF0BB}" destId="{C4DA785A-89EC-4C69-9B0E-8C52DA264928}" srcOrd="0" destOrd="0" parTransId="{B2BAABC0-0394-450D-B10D-79CB848E8DBB}" sibTransId="{078B7A9C-F518-49D9-BD0A-646BADC1F7C3}"/>
    <dgm:cxn modelId="{7D109DE6-F6D0-43AB-B1E8-7E6F34D47298}" srcId="{F5DE9150-1F02-48F7-864D-243B338B30EF}" destId="{60FD94C6-1F80-41D5-86EA-376A85F787DA}" srcOrd="0" destOrd="0" parTransId="{CF02E113-37E2-4920-9EE1-2F6A004E7E62}" sibTransId="{1D5553F1-E1E2-4836-AFE9-A615027D7DC2}"/>
    <dgm:cxn modelId="{6D19F0EB-8C7B-42E5-9628-C7DF03294FAD}" type="presOf" srcId="{9BE6C7A5-D775-4CC7-9747-C34F72DE82ED}" destId="{0AFBE8F4-4ABA-4F4D-ACF4-5CFD9A1E66D7}" srcOrd="0" destOrd="0" presId="urn:microsoft.com/office/officeart/2005/8/layout/hierarchy2"/>
    <dgm:cxn modelId="{7A4C26F4-B4B8-497B-AC96-203ABFA5ACD7}" type="presOf" srcId="{A1E1C78E-F1CB-4010-89AC-6AE64B5A31BF}" destId="{465106C4-B827-4500-A956-A492065134D1}" srcOrd="0" destOrd="0" presId="urn:microsoft.com/office/officeart/2005/8/layout/hierarchy2"/>
    <dgm:cxn modelId="{3FBA75F5-4352-4EC6-8D7E-E5EF0A4DC3E1}" type="presOf" srcId="{5C56D450-C068-49EA-B325-0C072860C716}" destId="{3366A82D-4B74-4625-8090-10DD4142555E}" srcOrd="1" destOrd="0" presId="urn:microsoft.com/office/officeart/2005/8/layout/hierarchy2"/>
    <dgm:cxn modelId="{69FBADF5-6AA8-46A1-988C-362529D23730}" type="presOf" srcId="{D59F7BE1-115B-465B-80C7-CD438AEAB7D4}" destId="{8E495CFE-B8BB-40F6-B451-CD256167D611}" srcOrd="0" destOrd="0" presId="urn:microsoft.com/office/officeart/2005/8/layout/hierarchy2"/>
    <dgm:cxn modelId="{52FBB3F5-5C85-4BA6-B5E2-FDC929E51BB8}" type="presOf" srcId="{0B374F24-07BC-43BA-8EC0-D4A0F9EAE6A4}" destId="{A3B07C8C-9445-4EDA-A4C0-F0451C0722E7}" srcOrd="0" destOrd="0" presId="urn:microsoft.com/office/officeart/2005/8/layout/hierarchy2"/>
    <dgm:cxn modelId="{87C4F9F7-F516-4654-9D43-09A3ECDDE052}" srcId="{60FD94C6-1F80-41D5-86EA-376A85F787DA}" destId="{1E9744D7-51F6-4902-940A-6354B864FF61}" srcOrd="0" destOrd="0" parTransId="{5C56D450-C068-49EA-B325-0C072860C716}" sibTransId="{4AF26A97-6AE2-47B4-A567-06DB1528394C}"/>
    <dgm:cxn modelId="{A1D340FA-6ACA-4A1D-88B7-01CF1EDAC033}" type="presOf" srcId="{D8C348AC-E4ED-43E8-9342-DB9061AFF113}" destId="{3106F331-3B25-4ECF-8950-72D2CC0102DB}" srcOrd="0" destOrd="0" presId="urn:microsoft.com/office/officeart/2005/8/layout/hierarchy2"/>
    <dgm:cxn modelId="{8547BBFD-1257-47BD-B9B1-0F2C94A479C0}" type="presOf" srcId="{93AA7586-2957-4492-9898-9CA5146072B2}" destId="{127D3205-21F4-4E75-AD12-C3CB9B1070A6}" srcOrd="0" destOrd="0" presId="urn:microsoft.com/office/officeart/2005/8/layout/hierarchy2"/>
    <dgm:cxn modelId="{943101FF-570F-4247-8DD7-F4EA89A227DE}" type="presOf" srcId="{F7FE4A4D-6F9D-4C44-AAF3-3A06E95A1FAA}" destId="{E34EF374-7728-47C8-B6FE-B2AE7D06EDB3}" srcOrd="1" destOrd="0" presId="urn:microsoft.com/office/officeart/2005/8/layout/hierarchy2"/>
    <dgm:cxn modelId="{1C0FCB19-2E48-425F-826B-F71287013370}" type="presParOf" srcId="{458C6B65-FB5F-4FE8-8848-E7F78B7FE534}" destId="{6040FB92-0283-44D9-A6A7-071D07E01CAA}" srcOrd="0" destOrd="0" presId="urn:microsoft.com/office/officeart/2005/8/layout/hierarchy2"/>
    <dgm:cxn modelId="{37C60262-B726-4A0E-8F7E-054DDFD5327E}" type="presParOf" srcId="{6040FB92-0283-44D9-A6A7-071D07E01CAA}" destId="{FBAD3FA0-1D31-4ADF-945B-EF2BAD57922D}" srcOrd="0" destOrd="0" presId="urn:microsoft.com/office/officeart/2005/8/layout/hierarchy2"/>
    <dgm:cxn modelId="{6B066092-7446-45A2-8971-E192D1C6224B}" type="presParOf" srcId="{6040FB92-0283-44D9-A6A7-071D07E01CAA}" destId="{F80887BA-3EAB-447D-981D-83935C9418CB}" srcOrd="1" destOrd="0" presId="urn:microsoft.com/office/officeart/2005/8/layout/hierarchy2"/>
    <dgm:cxn modelId="{03B0979E-5629-45D6-880D-59D80FC38069}" type="presParOf" srcId="{F80887BA-3EAB-447D-981D-83935C9418CB}" destId="{1D868B91-545D-4B5E-A5C9-996767EF781C}" srcOrd="0" destOrd="0" presId="urn:microsoft.com/office/officeart/2005/8/layout/hierarchy2"/>
    <dgm:cxn modelId="{03F6FCE3-4875-440F-8C75-F4BF17EF0EC5}" type="presParOf" srcId="{1D868B91-545D-4B5E-A5C9-996767EF781C}" destId="{3366A82D-4B74-4625-8090-10DD4142555E}" srcOrd="0" destOrd="0" presId="urn:microsoft.com/office/officeart/2005/8/layout/hierarchy2"/>
    <dgm:cxn modelId="{48DDAFF0-1D89-4E18-98E2-5995DF0A7B54}" type="presParOf" srcId="{F80887BA-3EAB-447D-981D-83935C9418CB}" destId="{05F84A72-4D93-4C99-8001-DBEB4BE2C900}" srcOrd="1" destOrd="0" presId="urn:microsoft.com/office/officeart/2005/8/layout/hierarchy2"/>
    <dgm:cxn modelId="{1F733320-FF19-4FF7-9396-BFFBA44108FC}" type="presParOf" srcId="{05F84A72-4D93-4C99-8001-DBEB4BE2C900}" destId="{B2BA6E18-2FE6-49C6-ADD1-7C0F41C8E31E}" srcOrd="0" destOrd="0" presId="urn:microsoft.com/office/officeart/2005/8/layout/hierarchy2"/>
    <dgm:cxn modelId="{30D00077-F8C2-4B40-AEFB-D556895CC940}" type="presParOf" srcId="{05F84A72-4D93-4C99-8001-DBEB4BE2C900}" destId="{918FEC94-D91E-430F-84DE-D357406EECC1}" srcOrd="1" destOrd="0" presId="urn:microsoft.com/office/officeart/2005/8/layout/hierarchy2"/>
    <dgm:cxn modelId="{5AE47649-158B-4624-A942-6B4B2D04850D}" type="presParOf" srcId="{918FEC94-D91E-430F-84DE-D357406EECC1}" destId="{465106C4-B827-4500-A956-A492065134D1}" srcOrd="0" destOrd="0" presId="urn:microsoft.com/office/officeart/2005/8/layout/hierarchy2"/>
    <dgm:cxn modelId="{767426C8-0EB2-4367-BDFB-C04E24B32328}" type="presParOf" srcId="{465106C4-B827-4500-A956-A492065134D1}" destId="{6F1132DA-B178-4B00-B4FE-6F13BF3B6079}" srcOrd="0" destOrd="0" presId="urn:microsoft.com/office/officeart/2005/8/layout/hierarchy2"/>
    <dgm:cxn modelId="{DEF57265-B335-4880-AEE7-3457A2AA25FD}" type="presParOf" srcId="{918FEC94-D91E-430F-84DE-D357406EECC1}" destId="{9BB7FBF8-7FF6-4C0A-9653-93843B007086}" srcOrd="1" destOrd="0" presId="urn:microsoft.com/office/officeart/2005/8/layout/hierarchy2"/>
    <dgm:cxn modelId="{905C60A4-BD15-417A-9620-32107B1B0D02}" type="presParOf" srcId="{9BB7FBF8-7FF6-4C0A-9653-93843B007086}" destId="{C811D985-5E90-4046-B854-4E17C9FDCD9E}" srcOrd="0" destOrd="0" presId="urn:microsoft.com/office/officeart/2005/8/layout/hierarchy2"/>
    <dgm:cxn modelId="{D91FF46F-5290-40A4-8310-1266020A2BA1}" type="presParOf" srcId="{9BB7FBF8-7FF6-4C0A-9653-93843B007086}" destId="{E4FEC62B-1E9A-45E5-BEB4-9C73E3FD7859}" srcOrd="1" destOrd="0" presId="urn:microsoft.com/office/officeart/2005/8/layout/hierarchy2"/>
    <dgm:cxn modelId="{6ABD6D0B-CA80-4434-BE59-BC29526F3E7A}" type="presParOf" srcId="{E4FEC62B-1E9A-45E5-BEB4-9C73E3FD7859}" destId="{3106F331-3B25-4ECF-8950-72D2CC0102DB}" srcOrd="0" destOrd="0" presId="urn:microsoft.com/office/officeart/2005/8/layout/hierarchy2"/>
    <dgm:cxn modelId="{6BD6091D-F5C7-4ECE-8593-B54F694AFE91}" type="presParOf" srcId="{3106F331-3B25-4ECF-8950-72D2CC0102DB}" destId="{CD061F26-8C2B-4981-9C13-4FEA830E85FF}" srcOrd="0" destOrd="0" presId="urn:microsoft.com/office/officeart/2005/8/layout/hierarchy2"/>
    <dgm:cxn modelId="{2F55A6F6-3F1A-491B-BC90-97A07DDD4638}" type="presParOf" srcId="{E4FEC62B-1E9A-45E5-BEB4-9C73E3FD7859}" destId="{E66BDD90-098E-4414-8C62-EBCB5FC83DAD}" srcOrd="1" destOrd="0" presId="urn:microsoft.com/office/officeart/2005/8/layout/hierarchy2"/>
    <dgm:cxn modelId="{B9992946-F526-4A00-8F49-BF687D0E9E9E}" type="presParOf" srcId="{E66BDD90-098E-4414-8C62-EBCB5FC83DAD}" destId="{1B88A5F6-ADB4-4FBA-9694-94CE1C5A92C0}" srcOrd="0" destOrd="0" presId="urn:microsoft.com/office/officeart/2005/8/layout/hierarchy2"/>
    <dgm:cxn modelId="{7121DD97-79F9-4109-BE83-53BC562ECFEA}" type="presParOf" srcId="{E66BDD90-098E-4414-8C62-EBCB5FC83DAD}" destId="{DC315BEA-9F35-44D9-A62F-308BA67E5FEA}" srcOrd="1" destOrd="0" presId="urn:microsoft.com/office/officeart/2005/8/layout/hierarchy2"/>
    <dgm:cxn modelId="{9B6DE622-C9D3-4194-8610-BA79C03551DE}" type="presParOf" srcId="{918FEC94-D91E-430F-84DE-D357406EECC1}" destId="{04DDE502-F9BD-4024-B617-0FF485FBCD54}" srcOrd="2" destOrd="0" presId="urn:microsoft.com/office/officeart/2005/8/layout/hierarchy2"/>
    <dgm:cxn modelId="{544E85C7-3973-4435-A1D4-31524AE4DE3F}" type="presParOf" srcId="{04DDE502-F9BD-4024-B617-0FF485FBCD54}" destId="{E34EF374-7728-47C8-B6FE-B2AE7D06EDB3}" srcOrd="0" destOrd="0" presId="urn:microsoft.com/office/officeart/2005/8/layout/hierarchy2"/>
    <dgm:cxn modelId="{8BF73726-29F6-4726-B1AD-AE6F004E4BF6}" type="presParOf" srcId="{918FEC94-D91E-430F-84DE-D357406EECC1}" destId="{0640EA3C-16BA-45AE-B6A1-50C2897B52E0}" srcOrd="3" destOrd="0" presId="urn:microsoft.com/office/officeart/2005/8/layout/hierarchy2"/>
    <dgm:cxn modelId="{86BBAFE4-6B62-4D4B-8456-9C524A266441}" type="presParOf" srcId="{0640EA3C-16BA-45AE-B6A1-50C2897B52E0}" destId="{E593E964-DF44-459A-879D-05B2FA01F986}" srcOrd="0" destOrd="0" presId="urn:microsoft.com/office/officeart/2005/8/layout/hierarchy2"/>
    <dgm:cxn modelId="{89892BB2-43E7-457C-BE98-F1E635C401A1}" type="presParOf" srcId="{0640EA3C-16BA-45AE-B6A1-50C2897B52E0}" destId="{EBF8FDAE-9190-49E4-B2BC-BB21BB383994}" srcOrd="1" destOrd="0" presId="urn:microsoft.com/office/officeart/2005/8/layout/hierarchy2"/>
    <dgm:cxn modelId="{6418558E-9C49-4739-96B7-8C160247020D}" type="presParOf" srcId="{EBF8FDAE-9190-49E4-B2BC-BB21BB383994}" destId="{0AFBE8F4-4ABA-4F4D-ACF4-5CFD9A1E66D7}" srcOrd="0" destOrd="0" presId="urn:microsoft.com/office/officeart/2005/8/layout/hierarchy2"/>
    <dgm:cxn modelId="{424BA353-71B1-4900-A793-DD8372A7C2F9}" type="presParOf" srcId="{0AFBE8F4-4ABA-4F4D-ACF4-5CFD9A1E66D7}" destId="{29C39828-80F8-4390-B15B-A9869FC11D88}" srcOrd="0" destOrd="0" presId="urn:microsoft.com/office/officeart/2005/8/layout/hierarchy2"/>
    <dgm:cxn modelId="{20BA76D5-6368-4D15-A7F8-9E990D1E7B45}" type="presParOf" srcId="{EBF8FDAE-9190-49E4-B2BC-BB21BB383994}" destId="{C2D0DA95-3A34-4F1A-8D16-B9CD242069CC}" srcOrd="1" destOrd="0" presId="urn:microsoft.com/office/officeart/2005/8/layout/hierarchy2"/>
    <dgm:cxn modelId="{0987BB8F-71ED-4914-87CC-5DC7009DE335}" type="presParOf" srcId="{C2D0DA95-3A34-4F1A-8D16-B9CD242069CC}" destId="{6BA66962-6C8F-44EA-8B60-80CEDCBAE03F}" srcOrd="0" destOrd="0" presId="urn:microsoft.com/office/officeart/2005/8/layout/hierarchy2"/>
    <dgm:cxn modelId="{E777E317-7DB2-46B5-9D7E-7C525BABF5BE}" type="presParOf" srcId="{C2D0DA95-3A34-4F1A-8D16-B9CD242069CC}" destId="{74CB867F-BED7-4E35-9010-0A8AA7223B12}" srcOrd="1" destOrd="0" presId="urn:microsoft.com/office/officeart/2005/8/layout/hierarchy2"/>
    <dgm:cxn modelId="{3823C98B-6024-477F-B48E-023583C01D67}" type="presParOf" srcId="{F80887BA-3EAB-447D-981D-83935C9418CB}" destId="{9D3CF187-5F75-4AA5-9FC7-EC22BA31AEEB}" srcOrd="2" destOrd="0" presId="urn:microsoft.com/office/officeart/2005/8/layout/hierarchy2"/>
    <dgm:cxn modelId="{A83B2392-332C-486F-8B68-8C7F8769A022}" type="presParOf" srcId="{9D3CF187-5F75-4AA5-9FC7-EC22BA31AEEB}" destId="{18D248B0-350D-4C00-9C30-86CA5AFAF981}" srcOrd="0" destOrd="0" presId="urn:microsoft.com/office/officeart/2005/8/layout/hierarchy2"/>
    <dgm:cxn modelId="{5A28E077-2F47-42D4-B1A5-3B46AA866666}" type="presParOf" srcId="{F80887BA-3EAB-447D-981D-83935C9418CB}" destId="{46613F76-E9C9-41FC-B067-E0A3B51EF42D}" srcOrd="3" destOrd="0" presId="urn:microsoft.com/office/officeart/2005/8/layout/hierarchy2"/>
    <dgm:cxn modelId="{B45826BC-706D-4158-96BF-0480A45D2207}" type="presParOf" srcId="{46613F76-E9C9-41FC-B067-E0A3B51EF42D}" destId="{94E9D1F8-49BB-44FA-ABD7-D696E8225B7C}" srcOrd="0" destOrd="0" presId="urn:microsoft.com/office/officeart/2005/8/layout/hierarchy2"/>
    <dgm:cxn modelId="{C8393911-22CC-420D-AE9A-21BBCF18F2C9}" type="presParOf" srcId="{46613F76-E9C9-41FC-B067-E0A3B51EF42D}" destId="{AA6D38FD-614F-4B8F-B3A9-19014D5E92B9}" srcOrd="1" destOrd="0" presId="urn:microsoft.com/office/officeart/2005/8/layout/hierarchy2"/>
    <dgm:cxn modelId="{BB8E0601-3C44-425F-A564-5845B3DBDEDD}" type="presParOf" srcId="{AA6D38FD-614F-4B8F-B3A9-19014D5E92B9}" destId="{127D3205-21F4-4E75-AD12-C3CB9B1070A6}" srcOrd="0" destOrd="0" presId="urn:microsoft.com/office/officeart/2005/8/layout/hierarchy2"/>
    <dgm:cxn modelId="{D5159A51-1F0A-43DB-A2A6-678ED5C3389F}" type="presParOf" srcId="{127D3205-21F4-4E75-AD12-C3CB9B1070A6}" destId="{79DCAE3A-6FE6-41A7-9B9E-79337F1091A9}" srcOrd="0" destOrd="0" presId="urn:microsoft.com/office/officeart/2005/8/layout/hierarchy2"/>
    <dgm:cxn modelId="{6A64401A-9D4F-4655-A46E-4EB2DC63DFA7}" type="presParOf" srcId="{AA6D38FD-614F-4B8F-B3A9-19014D5E92B9}" destId="{02FEDE3A-8629-494F-84EA-A4D4A01F5B96}" srcOrd="1" destOrd="0" presId="urn:microsoft.com/office/officeart/2005/8/layout/hierarchy2"/>
    <dgm:cxn modelId="{14891B76-27DE-4F60-B842-C4FBB1225930}" type="presParOf" srcId="{02FEDE3A-8629-494F-84EA-A4D4A01F5B96}" destId="{19808821-FAC3-4442-B78E-1CC8B3D29521}" srcOrd="0" destOrd="0" presId="urn:microsoft.com/office/officeart/2005/8/layout/hierarchy2"/>
    <dgm:cxn modelId="{2610776A-C5C6-4510-AA1B-01E29EF3E7F2}" type="presParOf" srcId="{02FEDE3A-8629-494F-84EA-A4D4A01F5B96}" destId="{D493F27B-DE51-4384-BA6B-8093D972052A}" srcOrd="1" destOrd="0" presId="urn:microsoft.com/office/officeart/2005/8/layout/hierarchy2"/>
    <dgm:cxn modelId="{D109DB11-2719-4F80-8E6E-DC5418D012FD}" type="presParOf" srcId="{D493F27B-DE51-4384-BA6B-8093D972052A}" destId="{6DFCCF4D-E65D-417D-9252-6E0442C8AC1F}" srcOrd="0" destOrd="0" presId="urn:microsoft.com/office/officeart/2005/8/layout/hierarchy2"/>
    <dgm:cxn modelId="{4FF543BE-B736-421F-B562-7F1B91FB3D35}" type="presParOf" srcId="{6DFCCF4D-E65D-417D-9252-6E0442C8AC1F}" destId="{95E3D6D8-A0F5-46F1-96F5-F4AE6204B091}" srcOrd="0" destOrd="0" presId="urn:microsoft.com/office/officeart/2005/8/layout/hierarchy2"/>
    <dgm:cxn modelId="{83251145-1E18-47A5-9AFE-7D007927E3DE}" type="presParOf" srcId="{D493F27B-DE51-4384-BA6B-8093D972052A}" destId="{6C3586DF-7B54-4EFA-BAD4-FE8FAC8389BB}" srcOrd="1" destOrd="0" presId="urn:microsoft.com/office/officeart/2005/8/layout/hierarchy2"/>
    <dgm:cxn modelId="{2C5FA0B3-73DB-4379-AA28-0A003123ECAB}" type="presParOf" srcId="{6C3586DF-7B54-4EFA-BAD4-FE8FAC8389BB}" destId="{87222592-23F6-434F-B225-72BFBCE0420C}" srcOrd="0" destOrd="0" presId="urn:microsoft.com/office/officeart/2005/8/layout/hierarchy2"/>
    <dgm:cxn modelId="{8ADB3067-2038-464E-9E54-5C69439E14BF}" type="presParOf" srcId="{6C3586DF-7B54-4EFA-BAD4-FE8FAC8389BB}" destId="{8CE03874-B01E-488A-8F42-CE4BB9A3C465}" srcOrd="1" destOrd="0" presId="urn:microsoft.com/office/officeart/2005/8/layout/hierarchy2"/>
    <dgm:cxn modelId="{337F4301-7B22-4C36-A571-CDE6261C7AAA}" type="presParOf" srcId="{AA6D38FD-614F-4B8F-B3A9-19014D5E92B9}" destId="{8E495CFE-B8BB-40F6-B451-CD256167D611}" srcOrd="2" destOrd="0" presId="urn:microsoft.com/office/officeart/2005/8/layout/hierarchy2"/>
    <dgm:cxn modelId="{3C343095-FDF3-4482-A950-0B0B9156811F}" type="presParOf" srcId="{8E495CFE-B8BB-40F6-B451-CD256167D611}" destId="{91F2D4B3-626E-4F3D-8BDF-388E2A247F9A}" srcOrd="0" destOrd="0" presId="urn:microsoft.com/office/officeart/2005/8/layout/hierarchy2"/>
    <dgm:cxn modelId="{03C70A4F-6CD0-4FCF-A1AB-399FBE36EDB1}" type="presParOf" srcId="{AA6D38FD-614F-4B8F-B3A9-19014D5E92B9}" destId="{14CFCA50-2F97-4817-B956-A507361A8DB5}" srcOrd="3" destOrd="0" presId="urn:microsoft.com/office/officeart/2005/8/layout/hierarchy2"/>
    <dgm:cxn modelId="{1BBE6121-C128-4835-BAE4-6EA6D92AD39D}" type="presParOf" srcId="{14CFCA50-2F97-4817-B956-A507361A8DB5}" destId="{A3B07C8C-9445-4EDA-A4C0-F0451C0722E7}" srcOrd="0" destOrd="0" presId="urn:microsoft.com/office/officeart/2005/8/layout/hierarchy2"/>
    <dgm:cxn modelId="{68203DA5-8A4D-4D08-A844-C554D026A619}" type="presParOf" srcId="{14CFCA50-2F97-4817-B956-A507361A8DB5}" destId="{904CE00A-1BD5-4B05-A313-DAF6C1728443}" srcOrd="1" destOrd="0" presId="urn:microsoft.com/office/officeart/2005/8/layout/hierarchy2"/>
    <dgm:cxn modelId="{062C7B67-24DC-4D16-A06B-B51C407DD091}" type="presParOf" srcId="{904CE00A-1BD5-4B05-A313-DAF6C1728443}" destId="{6245EA58-010E-4C4D-B15F-31A1D7D57428}" srcOrd="0" destOrd="0" presId="urn:microsoft.com/office/officeart/2005/8/layout/hierarchy2"/>
    <dgm:cxn modelId="{A2CB7302-C90E-4BE4-9ACE-66BCA45EC987}" type="presParOf" srcId="{6245EA58-010E-4C4D-B15F-31A1D7D57428}" destId="{E577877B-D40C-434C-BC7A-19CA02AB1D7F}" srcOrd="0" destOrd="0" presId="urn:microsoft.com/office/officeart/2005/8/layout/hierarchy2"/>
    <dgm:cxn modelId="{234E6F62-A940-4B28-8BB9-43176685B0DA}" type="presParOf" srcId="{904CE00A-1BD5-4B05-A313-DAF6C1728443}" destId="{C6A771A7-93DF-472B-B00A-9684566693F6}" srcOrd="1" destOrd="0" presId="urn:microsoft.com/office/officeart/2005/8/layout/hierarchy2"/>
    <dgm:cxn modelId="{5D7898FE-F9BB-4D2B-AB81-5C71F56CFF9A}" type="presParOf" srcId="{C6A771A7-93DF-472B-B00A-9684566693F6}" destId="{6F5D3DE3-1372-49E5-B480-6FDF69402E47}" srcOrd="0" destOrd="0" presId="urn:microsoft.com/office/officeart/2005/8/layout/hierarchy2"/>
    <dgm:cxn modelId="{7D98D2AB-D852-46B9-BE4C-513FF8FF5884}" type="presParOf" srcId="{C6A771A7-93DF-472B-B00A-9684566693F6}" destId="{4D716CD4-C846-4598-B08A-712AD53AED5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5DE9150-1F02-48F7-864D-243B338B30EF}"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GB"/>
        </a:p>
      </dgm:t>
    </dgm:pt>
    <dgm:pt modelId="{60FD94C6-1F80-41D5-86EA-376A85F787DA}">
      <dgm:prSet phldrT="[Text]"/>
      <dgm:spPr>
        <a:solidFill>
          <a:schemeClr val="bg1">
            <a:lumMod val="50000"/>
          </a:schemeClr>
        </a:solidFill>
        <a:ln>
          <a:solidFill>
            <a:schemeClr val="tx1"/>
          </a:solidFill>
        </a:ln>
      </dgm:spPr>
      <dgm:t>
        <a:bodyPr/>
        <a:lstStyle/>
        <a:p>
          <a:r>
            <a:rPr lang="nl-NL" dirty="0"/>
            <a:t>Knowledge</a:t>
          </a:r>
          <a:endParaRPr lang="en-GB" dirty="0"/>
        </a:p>
      </dgm:t>
    </dgm:pt>
    <dgm:pt modelId="{CF02E113-37E2-4920-9EE1-2F6A004E7E62}" type="parTrans" cxnId="{7D109DE6-F6D0-43AB-B1E8-7E6F34D47298}">
      <dgm:prSet/>
      <dgm:spPr/>
      <dgm:t>
        <a:bodyPr/>
        <a:lstStyle/>
        <a:p>
          <a:endParaRPr lang="en-GB"/>
        </a:p>
      </dgm:t>
    </dgm:pt>
    <dgm:pt modelId="{1D5553F1-E1E2-4836-AFE9-A615027D7DC2}" type="sibTrans" cxnId="{7D109DE6-F6D0-43AB-B1E8-7E6F34D47298}">
      <dgm:prSet/>
      <dgm:spPr/>
      <dgm:t>
        <a:bodyPr/>
        <a:lstStyle/>
        <a:p>
          <a:endParaRPr lang="en-GB"/>
        </a:p>
      </dgm:t>
    </dgm:pt>
    <dgm:pt modelId="{1E9744D7-51F6-4902-940A-6354B864FF61}">
      <dgm:prSet phldrT="[Text]"/>
      <dgm:spPr>
        <a:solidFill>
          <a:srgbClr val="008000"/>
        </a:solidFill>
        <a:ln>
          <a:noFill/>
        </a:ln>
      </dgm:spPr>
      <dgm:t>
        <a:bodyPr/>
        <a:lstStyle/>
        <a:p>
          <a:r>
            <a:rPr lang="nl-NL" dirty="0" err="1"/>
            <a:t>Known</a:t>
          </a:r>
          <a:endParaRPr lang="en-GB" dirty="0"/>
        </a:p>
      </dgm:t>
    </dgm:pt>
    <dgm:pt modelId="{5C56D450-C068-49EA-B325-0C072860C716}" type="parTrans" cxnId="{87C4F9F7-F516-4654-9D43-09A3ECDDE052}">
      <dgm:prSet/>
      <dgm:spPr/>
      <dgm:t>
        <a:bodyPr/>
        <a:lstStyle/>
        <a:p>
          <a:endParaRPr lang="en-GB"/>
        </a:p>
      </dgm:t>
    </dgm:pt>
    <dgm:pt modelId="{4AF26A97-6AE2-47B4-A567-06DB1528394C}" type="sibTrans" cxnId="{87C4F9F7-F516-4654-9D43-09A3ECDDE052}">
      <dgm:prSet/>
      <dgm:spPr/>
      <dgm:t>
        <a:bodyPr/>
        <a:lstStyle/>
        <a:p>
          <a:endParaRPr lang="en-GB"/>
        </a:p>
      </dgm:t>
    </dgm:pt>
    <dgm:pt modelId="{8EBE70A2-8A19-436C-9E9D-ABF806E77672}">
      <dgm:prSet phldrT="[Text]"/>
      <dgm:spPr>
        <a:solidFill>
          <a:srgbClr val="008000"/>
        </a:solidFill>
        <a:ln>
          <a:noFill/>
        </a:ln>
      </dgm:spPr>
      <dgm:t>
        <a:bodyPr/>
        <a:lstStyle/>
        <a:p>
          <a:r>
            <a:rPr lang="nl-NL" dirty="0" err="1"/>
            <a:t>Known</a:t>
          </a:r>
          <a:endParaRPr lang="en-GB" dirty="0"/>
        </a:p>
      </dgm:t>
    </dgm:pt>
    <dgm:pt modelId="{A1E1C78E-F1CB-4010-89AC-6AE64B5A31BF}" type="parTrans" cxnId="{FF881960-7A97-4CD6-AB9C-93D7D40CF8D4}">
      <dgm:prSet/>
      <dgm:spPr/>
      <dgm:t>
        <a:bodyPr/>
        <a:lstStyle/>
        <a:p>
          <a:endParaRPr lang="en-GB"/>
        </a:p>
      </dgm:t>
    </dgm:pt>
    <dgm:pt modelId="{5720B1A1-0712-43DA-8085-46EAEDBE6787}" type="sibTrans" cxnId="{FF881960-7A97-4CD6-AB9C-93D7D40CF8D4}">
      <dgm:prSet/>
      <dgm:spPr/>
      <dgm:t>
        <a:bodyPr/>
        <a:lstStyle/>
        <a:p>
          <a:endParaRPr lang="en-GB"/>
        </a:p>
      </dgm:t>
    </dgm:pt>
    <dgm:pt modelId="{9534AE40-356D-4F35-9888-23D03A2F1FA6}">
      <dgm:prSet phldrT="[Text]"/>
      <dgm:spPr/>
      <dgm:t>
        <a:bodyPr/>
        <a:lstStyle/>
        <a:p>
          <a:r>
            <a:rPr lang="nl-NL" dirty="0" err="1"/>
            <a:t>Unknown</a:t>
          </a:r>
          <a:endParaRPr lang="en-GB" dirty="0"/>
        </a:p>
      </dgm:t>
    </dgm:pt>
    <dgm:pt modelId="{F7FE4A4D-6F9D-4C44-AAF3-3A06E95A1FAA}" type="parTrans" cxnId="{634C5E56-E6BD-49CD-BBA1-85971FCCE3EC}">
      <dgm:prSet/>
      <dgm:spPr/>
      <dgm:t>
        <a:bodyPr/>
        <a:lstStyle/>
        <a:p>
          <a:endParaRPr lang="en-GB"/>
        </a:p>
      </dgm:t>
    </dgm:pt>
    <dgm:pt modelId="{74A10339-B41D-4CD7-AD96-425ECB268E95}" type="sibTrans" cxnId="{634C5E56-E6BD-49CD-BBA1-85971FCCE3EC}">
      <dgm:prSet/>
      <dgm:spPr/>
      <dgm:t>
        <a:bodyPr/>
        <a:lstStyle/>
        <a:p>
          <a:endParaRPr lang="en-GB"/>
        </a:p>
      </dgm:t>
    </dgm:pt>
    <dgm:pt modelId="{28A6ADDE-2124-443F-9DE2-C8FEAF968903}">
      <dgm:prSet phldrT="[Text]"/>
      <dgm:spPr/>
      <dgm:t>
        <a:bodyPr/>
        <a:lstStyle/>
        <a:p>
          <a:r>
            <a:rPr lang="nl-NL" dirty="0" err="1"/>
            <a:t>Unknown</a:t>
          </a:r>
          <a:endParaRPr lang="en-GB" dirty="0"/>
        </a:p>
      </dgm:t>
    </dgm:pt>
    <dgm:pt modelId="{8C244B3C-B109-4655-B667-A7DE3254D50A}" type="parTrans" cxnId="{50AF29CF-3270-486A-8E6E-9FE51D776FC5}">
      <dgm:prSet/>
      <dgm:spPr/>
      <dgm:t>
        <a:bodyPr/>
        <a:lstStyle/>
        <a:p>
          <a:endParaRPr lang="en-GB"/>
        </a:p>
      </dgm:t>
    </dgm:pt>
    <dgm:pt modelId="{2BC5DEE1-32B9-4A9A-9FA0-A5E057F0F706}" type="sibTrans" cxnId="{50AF29CF-3270-486A-8E6E-9FE51D776FC5}">
      <dgm:prSet/>
      <dgm:spPr/>
      <dgm:t>
        <a:bodyPr/>
        <a:lstStyle/>
        <a:p>
          <a:endParaRPr lang="en-GB"/>
        </a:p>
      </dgm:t>
    </dgm:pt>
    <dgm:pt modelId="{373E8771-C8F0-40AE-98F3-06DB313AF0BB}">
      <dgm:prSet phldrT="[Text]"/>
      <dgm:spPr>
        <a:solidFill>
          <a:srgbClr val="008000"/>
        </a:solidFill>
        <a:ln>
          <a:noFill/>
        </a:ln>
      </dgm:spPr>
      <dgm:t>
        <a:bodyPr/>
        <a:lstStyle/>
        <a:p>
          <a:r>
            <a:rPr lang="nl-NL" dirty="0" err="1"/>
            <a:t>Known</a:t>
          </a:r>
          <a:endParaRPr lang="en-GB" dirty="0"/>
        </a:p>
      </dgm:t>
    </dgm:pt>
    <dgm:pt modelId="{93AA7586-2957-4492-9898-9CA5146072B2}" type="parTrans" cxnId="{1AA3DE0B-D9EA-49F5-9F59-3BA47DEE8AA6}">
      <dgm:prSet/>
      <dgm:spPr/>
      <dgm:t>
        <a:bodyPr/>
        <a:lstStyle/>
        <a:p>
          <a:endParaRPr lang="en-GB"/>
        </a:p>
      </dgm:t>
    </dgm:pt>
    <dgm:pt modelId="{305D1E5B-3E43-4F69-B0B2-46C8D4C2B7DF}" type="sibTrans" cxnId="{1AA3DE0B-D9EA-49F5-9F59-3BA47DEE8AA6}">
      <dgm:prSet/>
      <dgm:spPr/>
      <dgm:t>
        <a:bodyPr/>
        <a:lstStyle/>
        <a:p>
          <a:endParaRPr lang="en-GB"/>
        </a:p>
      </dgm:t>
    </dgm:pt>
    <dgm:pt modelId="{0B374F24-07BC-43BA-8EC0-D4A0F9EAE6A4}">
      <dgm:prSet phldrT="[Text]"/>
      <dgm:spPr/>
      <dgm:t>
        <a:bodyPr/>
        <a:lstStyle/>
        <a:p>
          <a:r>
            <a:rPr lang="nl-NL" dirty="0" err="1"/>
            <a:t>Unkown</a:t>
          </a:r>
          <a:endParaRPr lang="en-GB" dirty="0"/>
        </a:p>
      </dgm:t>
    </dgm:pt>
    <dgm:pt modelId="{D59F7BE1-115B-465B-80C7-CD438AEAB7D4}" type="parTrans" cxnId="{A98A0B18-D928-4106-87FA-FFD4D5FC23BB}">
      <dgm:prSet/>
      <dgm:spPr/>
      <dgm:t>
        <a:bodyPr/>
        <a:lstStyle/>
        <a:p>
          <a:endParaRPr lang="en-GB"/>
        </a:p>
      </dgm:t>
    </dgm:pt>
    <dgm:pt modelId="{9E2C3F4E-C000-4CD0-990B-5A7933A07369}" type="sibTrans" cxnId="{A98A0B18-D928-4106-87FA-FFD4D5FC23BB}">
      <dgm:prSet/>
      <dgm:spPr/>
      <dgm:t>
        <a:bodyPr/>
        <a:lstStyle/>
        <a:p>
          <a:endParaRPr lang="en-GB"/>
        </a:p>
      </dgm:t>
    </dgm:pt>
    <dgm:pt modelId="{E7859ACD-B3AA-4923-87BF-A07D99B3D854}">
      <dgm:prSet phldrT="[Text]"/>
      <dgm:spPr>
        <a:solidFill>
          <a:schemeClr val="bg1">
            <a:lumMod val="65000"/>
          </a:schemeClr>
        </a:solidFill>
      </dgm:spPr>
      <dgm:t>
        <a:bodyPr/>
        <a:lstStyle/>
        <a:p>
          <a:r>
            <a:rPr lang="nl-NL" dirty="0" err="1"/>
            <a:t>Predictable</a:t>
          </a:r>
          <a:endParaRPr lang="en-GB" dirty="0"/>
        </a:p>
      </dgm:t>
    </dgm:pt>
    <dgm:pt modelId="{3A9CFA0B-B2C7-4284-A1B0-54FE9F5E7C04}" type="parTrans" cxnId="{BFA348ED-0623-4933-B996-35FF1E9A4252}">
      <dgm:prSet/>
      <dgm:spPr/>
      <dgm:t>
        <a:bodyPr/>
        <a:lstStyle/>
        <a:p>
          <a:endParaRPr lang="en-GB"/>
        </a:p>
      </dgm:t>
    </dgm:pt>
    <dgm:pt modelId="{0B0173F6-DB72-48BF-A220-6FD964246F64}" type="sibTrans" cxnId="{BFA348ED-0623-4933-B996-35FF1E9A4252}">
      <dgm:prSet/>
      <dgm:spPr/>
      <dgm:t>
        <a:bodyPr/>
        <a:lstStyle/>
        <a:p>
          <a:endParaRPr lang="en-GB"/>
        </a:p>
      </dgm:t>
    </dgm:pt>
    <dgm:pt modelId="{431C2864-8ED8-40EF-B826-4B7D65A86486}">
      <dgm:prSet phldrT="[Text]"/>
      <dgm:spPr>
        <a:solidFill>
          <a:schemeClr val="bg1">
            <a:lumMod val="65000"/>
          </a:schemeClr>
        </a:solidFill>
      </dgm:spPr>
      <dgm:t>
        <a:bodyPr/>
        <a:lstStyle/>
        <a:p>
          <a:r>
            <a:rPr lang="nl-NL" dirty="0" err="1"/>
            <a:t>Ignorance</a:t>
          </a:r>
          <a:endParaRPr lang="en-GB" dirty="0"/>
        </a:p>
      </dgm:t>
    </dgm:pt>
    <dgm:pt modelId="{9BE6C7A5-D775-4CC7-9747-C34F72DE82ED}" type="parTrans" cxnId="{BF853134-5C03-48EB-8D6C-4B8CDEE829F2}">
      <dgm:prSet/>
      <dgm:spPr/>
      <dgm:t>
        <a:bodyPr/>
        <a:lstStyle/>
        <a:p>
          <a:endParaRPr lang="en-GB"/>
        </a:p>
      </dgm:t>
    </dgm:pt>
    <dgm:pt modelId="{989211E4-55DE-4317-8C0F-34545C97E935}" type="sibTrans" cxnId="{BF853134-5C03-48EB-8D6C-4B8CDEE829F2}">
      <dgm:prSet/>
      <dgm:spPr/>
      <dgm:t>
        <a:bodyPr/>
        <a:lstStyle/>
        <a:p>
          <a:endParaRPr lang="en-GB"/>
        </a:p>
      </dgm:t>
    </dgm:pt>
    <dgm:pt modelId="{C4DA785A-89EC-4C69-9B0E-8C52DA264928}">
      <dgm:prSet phldrT="[Text]"/>
      <dgm:spPr>
        <a:solidFill>
          <a:schemeClr val="bg1">
            <a:lumMod val="65000"/>
          </a:schemeClr>
        </a:solidFill>
      </dgm:spPr>
      <dgm:t>
        <a:bodyPr/>
        <a:lstStyle/>
        <a:p>
          <a:r>
            <a:rPr lang="nl-NL" dirty="0" err="1"/>
            <a:t>Extrapolation</a:t>
          </a:r>
          <a:endParaRPr lang="en-GB" dirty="0"/>
        </a:p>
      </dgm:t>
    </dgm:pt>
    <dgm:pt modelId="{B2BAABC0-0394-450D-B10D-79CB848E8DBB}" type="parTrans" cxnId="{823F7DE5-7B86-4D5D-A550-5CE57EC3D320}">
      <dgm:prSet/>
      <dgm:spPr/>
      <dgm:t>
        <a:bodyPr/>
        <a:lstStyle/>
        <a:p>
          <a:endParaRPr lang="en-GB"/>
        </a:p>
      </dgm:t>
    </dgm:pt>
    <dgm:pt modelId="{078B7A9C-F518-49D9-BD0A-646BADC1F7C3}" type="sibTrans" cxnId="{823F7DE5-7B86-4D5D-A550-5CE57EC3D320}">
      <dgm:prSet/>
      <dgm:spPr/>
      <dgm:t>
        <a:bodyPr/>
        <a:lstStyle/>
        <a:p>
          <a:endParaRPr lang="en-GB"/>
        </a:p>
      </dgm:t>
    </dgm:pt>
    <dgm:pt modelId="{52D1D397-33D8-4252-8BCF-FBAA8736710D}">
      <dgm:prSet phldrT="[Text]"/>
      <dgm:spPr>
        <a:solidFill>
          <a:schemeClr val="bg1">
            <a:lumMod val="65000"/>
          </a:schemeClr>
        </a:solidFill>
      </dgm:spPr>
      <dgm:t>
        <a:bodyPr/>
        <a:lstStyle/>
        <a:p>
          <a:r>
            <a:rPr lang="nl-NL" dirty="0"/>
            <a:t>Surprise</a:t>
          </a:r>
          <a:endParaRPr lang="en-GB" dirty="0"/>
        </a:p>
      </dgm:t>
    </dgm:pt>
    <dgm:pt modelId="{45EF057C-FD2A-479F-8751-CAC9BF37F39B}" type="parTrans" cxnId="{3B922B10-9956-4A7F-AD32-38EAFA2C0B82}">
      <dgm:prSet/>
      <dgm:spPr/>
      <dgm:t>
        <a:bodyPr/>
        <a:lstStyle/>
        <a:p>
          <a:endParaRPr lang="en-GB"/>
        </a:p>
      </dgm:t>
    </dgm:pt>
    <dgm:pt modelId="{AEA00FA8-E8DA-4F1A-AC3B-BA4008DAF04D}" type="sibTrans" cxnId="{3B922B10-9956-4A7F-AD32-38EAFA2C0B82}">
      <dgm:prSet/>
      <dgm:spPr/>
      <dgm:t>
        <a:bodyPr/>
        <a:lstStyle/>
        <a:p>
          <a:endParaRPr lang="en-GB"/>
        </a:p>
      </dgm:t>
    </dgm:pt>
    <dgm:pt modelId="{458C6B65-FB5F-4FE8-8848-E7F78B7FE534}" type="pres">
      <dgm:prSet presAssocID="{F5DE9150-1F02-48F7-864D-243B338B30EF}" presName="diagram" presStyleCnt="0">
        <dgm:presLayoutVars>
          <dgm:chPref val="1"/>
          <dgm:dir/>
          <dgm:animOne val="branch"/>
          <dgm:animLvl val="lvl"/>
          <dgm:resizeHandles val="exact"/>
        </dgm:presLayoutVars>
      </dgm:prSet>
      <dgm:spPr/>
    </dgm:pt>
    <dgm:pt modelId="{6040FB92-0283-44D9-A6A7-071D07E01CAA}" type="pres">
      <dgm:prSet presAssocID="{60FD94C6-1F80-41D5-86EA-376A85F787DA}" presName="root1" presStyleCnt="0"/>
      <dgm:spPr/>
    </dgm:pt>
    <dgm:pt modelId="{FBAD3FA0-1D31-4ADF-945B-EF2BAD57922D}" type="pres">
      <dgm:prSet presAssocID="{60FD94C6-1F80-41D5-86EA-376A85F787DA}" presName="LevelOneTextNode" presStyleLbl="node0" presStyleIdx="0" presStyleCnt="1">
        <dgm:presLayoutVars>
          <dgm:chPref val="3"/>
        </dgm:presLayoutVars>
      </dgm:prSet>
      <dgm:spPr/>
    </dgm:pt>
    <dgm:pt modelId="{F80887BA-3EAB-447D-981D-83935C9418CB}" type="pres">
      <dgm:prSet presAssocID="{60FD94C6-1F80-41D5-86EA-376A85F787DA}" presName="level2hierChild" presStyleCnt="0"/>
      <dgm:spPr/>
    </dgm:pt>
    <dgm:pt modelId="{1D868B91-545D-4B5E-A5C9-996767EF781C}" type="pres">
      <dgm:prSet presAssocID="{5C56D450-C068-49EA-B325-0C072860C716}" presName="conn2-1" presStyleLbl="parChTrans1D2" presStyleIdx="0" presStyleCnt="2"/>
      <dgm:spPr/>
    </dgm:pt>
    <dgm:pt modelId="{3366A82D-4B74-4625-8090-10DD4142555E}" type="pres">
      <dgm:prSet presAssocID="{5C56D450-C068-49EA-B325-0C072860C716}" presName="connTx" presStyleLbl="parChTrans1D2" presStyleIdx="0" presStyleCnt="2"/>
      <dgm:spPr/>
    </dgm:pt>
    <dgm:pt modelId="{05F84A72-4D93-4C99-8001-DBEB4BE2C900}" type="pres">
      <dgm:prSet presAssocID="{1E9744D7-51F6-4902-940A-6354B864FF61}" presName="root2" presStyleCnt="0"/>
      <dgm:spPr/>
    </dgm:pt>
    <dgm:pt modelId="{B2BA6E18-2FE6-49C6-ADD1-7C0F41C8E31E}" type="pres">
      <dgm:prSet presAssocID="{1E9744D7-51F6-4902-940A-6354B864FF61}" presName="LevelTwoTextNode" presStyleLbl="node2" presStyleIdx="0" presStyleCnt="2">
        <dgm:presLayoutVars>
          <dgm:chPref val="3"/>
        </dgm:presLayoutVars>
      </dgm:prSet>
      <dgm:spPr/>
    </dgm:pt>
    <dgm:pt modelId="{918FEC94-D91E-430F-84DE-D357406EECC1}" type="pres">
      <dgm:prSet presAssocID="{1E9744D7-51F6-4902-940A-6354B864FF61}" presName="level3hierChild" presStyleCnt="0"/>
      <dgm:spPr/>
    </dgm:pt>
    <dgm:pt modelId="{465106C4-B827-4500-A956-A492065134D1}" type="pres">
      <dgm:prSet presAssocID="{A1E1C78E-F1CB-4010-89AC-6AE64B5A31BF}" presName="conn2-1" presStyleLbl="parChTrans1D3" presStyleIdx="0" presStyleCnt="4"/>
      <dgm:spPr/>
    </dgm:pt>
    <dgm:pt modelId="{6F1132DA-B178-4B00-B4FE-6F13BF3B6079}" type="pres">
      <dgm:prSet presAssocID="{A1E1C78E-F1CB-4010-89AC-6AE64B5A31BF}" presName="connTx" presStyleLbl="parChTrans1D3" presStyleIdx="0" presStyleCnt="4"/>
      <dgm:spPr/>
    </dgm:pt>
    <dgm:pt modelId="{9BB7FBF8-7FF6-4C0A-9653-93843B007086}" type="pres">
      <dgm:prSet presAssocID="{8EBE70A2-8A19-436C-9E9D-ABF806E77672}" presName="root2" presStyleCnt="0"/>
      <dgm:spPr/>
    </dgm:pt>
    <dgm:pt modelId="{C811D985-5E90-4046-B854-4E17C9FDCD9E}" type="pres">
      <dgm:prSet presAssocID="{8EBE70A2-8A19-436C-9E9D-ABF806E77672}" presName="LevelTwoTextNode" presStyleLbl="node3" presStyleIdx="0" presStyleCnt="4">
        <dgm:presLayoutVars>
          <dgm:chPref val="3"/>
        </dgm:presLayoutVars>
      </dgm:prSet>
      <dgm:spPr/>
    </dgm:pt>
    <dgm:pt modelId="{E4FEC62B-1E9A-45E5-BEB4-9C73E3FD7859}" type="pres">
      <dgm:prSet presAssocID="{8EBE70A2-8A19-436C-9E9D-ABF806E77672}" presName="level3hierChild" presStyleCnt="0"/>
      <dgm:spPr/>
    </dgm:pt>
    <dgm:pt modelId="{336D9A16-2F32-40CF-9944-67837002AE93}" type="pres">
      <dgm:prSet presAssocID="{3A9CFA0B-B2C7-4284-A1B0-54FE9F5E7C04}" presName="conn2-1" presStyleLbl="parChTrans1D4" presStyleIdx="0" presStyleCnt="4"/>
      <dgm:spPr/>
    </dgm:pt>
    <dgm:pt modelId="{56F4889B-AA57-496E-9823-83B212C0837E}" type="pres">
      <dgm:prSet presAssocID="{3A9CFA0B-B2C7-4284-A1B0-54FE9F5E7C04}" presName="connTx" presStyleLbl="parChTrans1D4" presStyleIdx="0" presStyleCnt="4"/>
      <dgm:spPr/>
    </dgm:pt>
    <dgm:pt modelId="{99D47490-ECAB-4160-A7EC-62FA0B2097B1}" type="pres">
      <dgm:prSet presAssocID="{E7859ACD-B3AA-4923-87BF-A07D99B3D854}" presName="root2" presStyleCnt="0"/>
      <dgm:spPr/>
    </dgm:pt>
    <dgm:pt modelId="{FD48BE68-6791-416A-B913-A95E72C2A720}" type="pres">
      <dgm:prSet presAssocID="{E7859ACD-B3AA-4923-87BF-A07D99B3D854}" presName="LevelTwoTextNode" presStyleLbl="node4" presStyleIdx="0" presStyleCnt="4">
        <dgm:presLayoutVars>
          <dgm:chPref val="3"/>
        </dgm:presLayoutVars>
      </dgm:prSet>
      <dgm:spPr/>
    </dgm:pt>
    <dgm:pt modelId="{4154697E-04DC-4AC0-A7CC-A5902B2A7EDA}" type="pres">
      <dgm:prSet presAssocID="{E7859ACD-B3AA-4923-87BF-A07D99B3D854}" presName="level3hierChild" presStyleCnt="0"/>
      <dgm:spPr/>
    </dgm:pt>
    <dgm:pt modelId="{04DDE502-F9BD-4024-B617-0FF485FBCD54}" type="pres">
      <dgm:prSet presAssocID="{F7FE4A4D-6F9D-4C44-AAF3-3A06E95A1FAA}" presName="conn2-1" presStyleLbl="parChTrans1D3" presStyleIdx="1" presStyleCnt="4"/>
      <dgm:spPr/>
    </dgm:pt>
    <dgm:pt modelId="{E34EF374-7728-47C8-B6FE-B2AE7D06EDB3}" type="pres">
      <dgm:prSet presAssocID="{F7FE4A4D-6F9D-4C44-AAF3-3A06E95A1FAA}" presName="connTx" presStyleLbl="parChTrans1D3" presStyleIdx="1" presStyleCnt="4"/>
      <dgm:spPr/>
    </dgm:pt>
    <dgm:pt modelId="{0640EA3C-16BA-45AE-B6A1-50C2897B52E0}" type="pres">
      <dgm:prSet presAssocID="{9534AE40-356D-4F35-9888-23D03A2F1FA6}" presName="root2" presStyleCnt="0"/>
      <dgm:spPr/>
    </dgm:pt>
    <dgm:pt modelId="{E593E964-DF44-459A-879D-05B2FA01F986}" type="pres">
      <dgm:prSet presAssocID="{9534AE40-356D-4F35-9888-23D03A2F1FA6}" presName="LevelTwoTextNode" presStyleLbl="node3" presStyleIdx="1" presStyleCnt="4">
        <dgm:presLayoutVars>
          <dgm:chPref val="3"/>
        </dgm:presLayoutVars>
      </dgm:prSet>
      <dgm:spPr/>
    </dgm:pt>
    <dgm:pt modelId="{EBF8FDAE-9190-49E4-B2BC-BB21BB383994}" type="pres">
      <dgm:prSet presAssocID="{9534AE40-356D-4F35-9888-23D03A2F1FA6}" presName="level3hierChild" presStyleCnt="0"/>
      <dgm:spPr/>
    </dgm:pt>
    <dgm:pt modelId="{0AFBE8F4-4ABA-4F4D-ACF4-5CFD9A1E66D7}" type="pres">
      <dgm:prSet presAssocID="{9BE6C7A5-D775-4CC7-9747-C34F72DE82ED}" presName="conn2-1" presStyleLbl="parChTrans1D4" presStyleIdx="1" presStyleCnt="4"/>
      <dgm:spPr/>
    </dgm:pt>
    <dgm:pt modelId="{29C39828-80F8-4390-B15B-A9869FC11D88}" type="pres">
      <dgm:prSet presAssocID="{9BE6C7A5-D775-4CC7-9747-C34F72DE82ED}" presName="connTx" presStyleLbl="parChTrans1D4" presStyleIdx="1" presStyleCnt="4"/>
      <dgm:spPr/>
    </dgm:pt>
    <dgm:pt modelId="{C2D0DA95-3A34-4F1A-8D16-B9CD242069CC}" type="pres">
      <dgm:prSet presAssocID="{431C2864-8ED8-40EF-B826-4B7D65A86486}" presName="root2" presStyleCnt="0"/>
      <dgm:spPr/>
    </dgm:pt>
    <dgm:pt modelId="{6BA66962-6C8F-44EA-8B60-80CEDCBAE03F}" type="pres">
      <dgm:prSet presAssocID="{431C2864-8ED8-40EF-B826-4B7D65A86486}" presName="LevelTwoTextNode" presStyleLbl="node4" presStyleIdx="1" presStyleCnt="4">
        <dgm:presLayoutVars>
          <dgm:chPref val="3"/>
        </dgm:presLayoutVars>
      </dgm:prSet>
      <dgm:spPr/>
    </dgm:pt>
    <dgm:pt modelId="{74CB867F-BED7-4E35-9010-0A8AA7223B12}" type="pres">
      <dgm:prSet presAssocID="{431C2864-8ED8-40EF-B826-4B7D65A86486}" presName="level3hierChild" presStyleCnt="0"/>
      <dgm:spPr/>
    </dgm:pt>
    <dgm:pt modelId="{9D3CF187-5F75-4AA5-9FC7-EC22BA31AEEB}" type="pres">
      <dgm:prSet presAssocID="{8C244B3C-B109-4655-B667-A7DE3254D50A}" presName="conn2-1" presStyleLbl="parChTrans1D2" presStyleIdx="1" presStyleCnt="2"/>
      <dgm:spPr/>
    </dgm:pt>
    <dgm:pt modelId="{18D248B0-350D-4C00-9C30-86CA5AFAF981}" type="pres">
      <dgm:prSet presAssocID="{8C244B3C-B109-4655-B667-A7DE3254D50A}" presName="connTx" presStyleLbl="parChTrans1D2" presStyleIdx="1" presStyleCnt="2"/>
      <dgm:spPr/>
    </dgm:pt>
    <dgm:pt modelId="{46613F76-E9C9-41FC-B067-E0A3B51EF42D}" type="pres">
      <dgm:prSet presAssocID="{28A6ADDE-2124-443F-9DE2-C8FEAF968903}" presName="root2" presStyleCnt="0"/>
      <dgm:spPr/>
    </dgm:pt>
    <dgm:pt modelId="{94E9D1F8-49BB-44FA-ABD7-D696E8225B7C}" type="pres">
      <dgm:prSet presAssocID="{28A6ADDE-2124-443F-9DE2-C8FEAF968903}" presName="LevelTwoTextNode" presStyleLbl="node2" presStyleIdx="1" presStyleCnt="2">
        <dgm:presLayoutVars>
          <dgm:chPref val="3"/>
        </dgm:presLayoutVars>
      </dgm:prSet>
      <dgm:spPr/>
    </dgm:pt>
    <dgm:pt modelId="{AA6D38FD-614F-4B8F-B3A9-19014D5E92B9}" type="pres">
      <dgm:prSet presAssocID="{28A6ADDE-2124-443F-9DE2-C8FEAF968903}" presName="level3hierChild" presStyleCnt="0"/>
      <dgm:spPr/>
    </dgm:pt>
    <dgm:pt modelId="{127D3205-21F4-4E75-AD12-C3CB9B1070A6}" type="pres">
      <dgm:prSet presAssocID="{93AA7586-2957-4492-9898-9CA5146072B2}" presName="conn2-1" presStyleLbl="parChTrans1D3" presStyleIdx="2" presStyleCnt="4"/>
      <dgm:spPr/>
    </dgm:pt>
    <dgm:pt modelId="{79DCAE3A-6FE6-41A7-9B9E-79337F1091A9}" type="pres">
      <dgm:prSet presAssocID="{93AA7586-2957-4492-9898-9CA5146072B2}" presName="connTx" presStyleLbl="parChTrans1D3" presStyleIdx="2" presStyleCnt="4"/>
      <dgm:spPr/>
    </dgm:pt>
    <dgm:pt modelId="{02FEDE3A-8629-494F-84EA-A4D4A01F5B96}" type="pres">
      <dgm:prSet presAssocID="{373E8771-C8F0-40AE-98F3-06DB313AF0BB}" presName="root2" presStyleCnt="0"/>
      <dgm:spPr/>
    </dgm:pt>
    <dgm:pt modelId="{19808821-FAC3-4442-B78E-1CC8B3D29521}" type="pres">
      <dgm:prSet presAssocID="{373E8771-C8F0-40AE-98F3-06DB313AF0BB}" presName="LevelTwoTextNode" presStyleLbl="node3" presStyleIdx="2" presStyleCnt="4">
        <dgm:presLayoutVars>
          <dgm:chPref val="3"/>
        </dgm:presLayoutVars>
      </dgm:prSet>
      <dgm:spPr/>
    </dgm:pt>
    <dgm:pt modelId="{D493F27B-DE51-4384-BA6B-8093D972052A}" type="pres">
      <dgm:prSet presAssocID="{373E8771-C8F0-40AE-98F3-06DB313AF0BB}" presName="level3hierChild" presStyleCnt="0"/>
      <dgm:spPr/>
    </dgm:pt>
    <dgm:pt modelId="{6DFCCF4D-E65D-417D-9252-6E0442C8AC1F}" type="pres">
      <dgm:prSet presAssocID="{B2BAABC0-0394-450D-B10D-79CB848E8DBB}" presName="conn2-1" presStyleLbl="parChTrans1D4" presStyleIdx="2" presStyleCnt="4"/>
      <dgm:spPr/>
    </dgm:pt>
    <dgm:pt modelId="{95E3D6D8-A0F5-46F1-96F5-F4AE6204B091}" type="pres">
      <dgm:prSet presAssocID="{B2BAABC0-0394-450D-B10D-79CB848E8DBB}" presName="connTx" presStyleLbl="parChTrans1D4" presStyleIdx="2" presStyleCnt="4"/>
      <dgm:spPr/>
    </dgm:pt>
    <dgm:pt modelId="{6C3586DF-7B54-4EFA-BAD4-FE8FAC8389BB}" type="pres">
      <dgm:prSet presAssocID="{C4DA785A-89EC-4C69-9B0E-8C52DA264928}" presName="root2" presStyleCnt="0"/>
      <dgm:spPr/>
    </dgm:pt>
    <dgm:pt modelId="{87222592-23F6-434F-B225-72BFBCE0420C}" type="pres">
      <dgm:prSet presAssocID="{C4DA785A-89EC-4C69-9B0E-8C52DA264928}" presName="LevelTwoTextNode" presStyleLbl="node4" presStyleIdx="2" presStyleCnt="4">
        <dgm:presLayoutVars>
          <dgm:chPref val="3"/>
        </dgm:presLayoutVars>
      </dgm:prSet>
      <dgm:spPr/>
    </dgm:pt>
    <dgm:pt modelId="{8CE03874-B01E-488A-8F42-CE4BB9A3C465}" type="pres">
      <dgm:prSet presAssocID="{C4DA785A-89EC-4C69-9B0E-8C52DA264928}" presName="level3hierChild" presStyleCnt="0"/>
      <dgm:spPr/>
    </dgm:pt>
    <dgm:pt modelId="{8E495CFE-B8BB-40F6-B451-CD256167D611}" type="pres">
      <dgm:prSet presAssocID="{D59F7BE1-115B-465B-80C7-CD438AEAB7D4}" presName="conn2-1" presStyleLbl="parChTrans1D3" presStyleIdx="3" presStyleCnt="4"/>
      <dgm:spPr/>
    </dgm:pt>
    <dgm:pt modelId="{91F2D4B3-626E-4F3D-8BDF-388E2A247F9A}" type="pres">
      <dgm:prSet presAssocID="{D59F7BE1-115B-465B-80C7-CD438AEAB7D4}" presName="connTx" presStyleLbl="parChTrans1D3" presStyleIdx="3" presStyleCnt="4"/>
      <dgm:spPr/>
    </dgm:pt>
    <dgm:pt modelId="{14CFCA50-2F97-4817-B956-A507361A8DB5}" type="pres">
      <dgm:prSet presAssocID="{0B374F24-07BC-43BA-8EC0-D4A0F9EAE6A4}" presName="root2" presStyleCnt="0"/>
      <dgm:spPr/>
    </dgm:pt>
    <dgm:pt modelId="{A3B07C8C-9445-4EDA-A4C0-F0451C0722E7}" type="pres">
      <dgm:prSet presAssocID="{0B374F24-07BC-43BA-8EC0-D4A0F9EAE6A4}" presName="LevelTwoTextNode" presStyleLbl="node3" presStyleIdx="3" presStyleCnt="4">
        <dgm:presLayoutVars>
          <dgm:chPref val="3"/>
        </dgm:presLayoutVars>
      </dgm:prSet>
      <dgm:spPr/>
    </dgm:pt>
    <dgm:pt modelId="{904CE00A-1BD5-4B05-A313-DAF6C1728443}" type="pres">
      <dgm:prSet presAssocID="{0B374F24-07BC-43BA-8EC0-D4A0F9EAE6A4}" presName="level3hierChild" presStyleCnt="0"/>
      <dgm:spPr/>
    </dgm:pt>
    <dgm:pt modelId="{6245EA58-010E-4C4D-B15F-31A1D7D57428}" type="pres">
      <dgm:prSet presAssocID="{45EF057C-FD2A-479F-8751-CAC9BF37F39B}" presName="conn2-1" presStyleLbl="parChTrans1D4" presStyleIdx="3" presStyleCnt="4"/>
      <dgm:spPr/>
    </dgm:pt>
    <dgm:pt modelId="{E577877B-D40C-434C-BC7A-19CA02AB1D7F}" type="pres">
      <dgm:prSet presAssocID="{45EF057C-FD2A-479F-8751-CAC9BF37F39B}" presName="connTx" presStyleLbl="parChTrans1D4" presStyleIdx="3" presStyleCnt="4"/>
      <dgm:spPr/>
    </dgm:pt>
    <dgm:pt modelId="{C6A771A7-93DF-472B-B00A-9684566693F6}" type="pres">
      <dgm:prSet presAssocID="{52D1D397-33D8-4252-8BCF-FBAA8736710D}" presName="root2" presStyleCnt="0"/>
      <dgm:spPr/>
    </dgm:pt>
    <dgm:pt modelId="{6F5D3DE3-1372-49E5-B480-6FDF69402E47}" type="pres">
      <dgm:prSet presAssocID="{52D1D397-33D8-4252-8BCF-FBAA8736710D}" presName="LevelTwoTextNode" presStyleLbl="node4" presStyleIdx="3" presStyleCnt="4">
        <dgm:presLayoutVars>
          <dgm:chPref val="3"/>
        </dgm:presLayoutVars>
      </dgm:prSet>
      <dgm:spPr/>
    </dgm:pt>
    <dgm:pt modelId="{4D716CD4-C846-4598-B08A-712AD53AED5F}" type="pres">
      <dgm:prSet presAssocID="{52D1D397-33D8-4252-8BCF-FBAA8736710D}" presName="level3hierChild" presStyleCnt="0"/>
      <dgm:spPr/>
    </dgm:pt>
  </dgm:ptLst>
  <dgm:cxnLst>
    <dgm:cxn modelId="{9A300304-C021-4D72-9848-878219076A6A}" type="presOf" srcId="{3A9CFA0B-B2C7-4284-A1B0-54FE9F5E7C04}" destId="{56F4889B-AA57-496E-9823-83B212C0837E}" srcOrd="1" destOrd="0" presId="urn:microsoft.com/office/officeart/2005/8/layout/hierarchy2"/>
    <dgm:cxn modelId="{B4D84806-C7DA-4A66-99A8-9A1C55B47182}" type="presOf" srcId="{F5DE9150-1F02-48F7-864D-243B338B30EF}" destId="{458C6B65-FB5F-4FE8-8848-E7F78B7FE534}" srcOrd="0" destOrd="0" presId="urn:microsoft.com/office/officeart/2005/8/layout/hierarchy2"/>
    <dgm:cxn modelId="{C52F660A-12B1-4336-946E-6B4F94708CD9}" type="presOf" srcId="{B2BAABC0-0394-450D-B10D-79CB848E8DBB}" destId="{95E3D6D8-A0F5-46F1-96F5-F4AE6204B091}" srcOrd="1" destOrd="0" presId="urn:microsoft.com/office/officeart/2005/8/layout/hierarchy2"/>
    <dgm:cxn modelId="{29EC930A-16F7-4613-B811-EB01BAAB3FE7}" type="presOf" srcId="{93AA7586-2957-4492-9898-9CA5146072B2}" destId="{79DCAE3A-6FE6-41A7-9B9E-79337F1091A9}" srcOrd="1" destOrd="0" presId="urn:microsoft.com/office/officeart/2005/8/layout/hierarchy2"/>
    <dgm:cxn modelId="{1AA3DE0B-D9EA-49F5-9F59-3BA47DEE8AA6}" srcId="{28A6ADDE-2124-443F-9DE2-C8FEAF968903}" destId="{373E8771-C8F0-40AE-98F3-06DB313AF0BB}" srcOrd="0" destOrd="0" parTransId="{93AA7586-2957-4492-9898-9CA5146072B2}" sibTransId="{305D1E5B-3E43-4F69-B0B2-46C8D4C2B7DF}"/>
    <dgm:cxn modelId="{26FFD00C-576B-40F8-8131-A3EA345D5738}" type="presOf" srcId="{52D1D397-33D8-4252-8BCF-FBAA8736710D}" destId="{6F5D3DE3-1372-49E5-B480-6FDF69402E47}" srcOrd="0" destOrd="0" presId="urn:microsoft.com/office/officeart/2005/8/layout/hierarchy2"/>
    <dgm:cxn modelId="{1E08C60D-A640-4E40-B423-A55792ACA1CB}" type="presOf" srcId="{B2BAABC0-0394-450D-B10D-79CB848E8DBB}" destId="{6DFCCF4D-E65D-417D-9252-6E0442C8AC1F}" srcOrd="0" destOrd="0" presId="urn:microsoft.com/office/officeart/2005/8/layout/hierarchy2"/>
    <dgm:cxn modelId="{C17A2F0E-5942-42A6-97D5-734EDDAF9E67}" type="presOf" srcId="{A1E1C78E-F1CB-4010-89AC-6AE64B5A31BF}" destId="{6F1132DA-B178-4B00-B4FE-6F13BF3B6079}" srcOrd="1" destOrd="0" presId="urn:microsoft.com/office/officeart/2005/8/layout/hierarchy2"/>
    <dgm:cxn modelId="{3B922B10-9956-4A7F-AD32-38EAFA2C0B82}" srcId="{0B374F24-07BC-43BA-8EC0-D4A0F9EAE6A4}" destId="{52D1D397-33D8-4252-8BCF-FBAA8736710D}" srcOrd="0" destOrd="0" parTransId="{45EF057C-FD2A-479F-8751-CAC9BF37F39B}" sibTransId="{AEA00FA8-E8DA-4F1A-AC3B-BA4008DAF04D}"/>
    <dgm:cxn modelId="{A98A0B18-D928-4106-87FA-FFD4D5FC23BB}" srcId="{28A6ADDE-2124-443F-9DE2-C8FEAF968903}" destId="{0B374F24-07BC-43BA-8EC0-D4A0F9EAE6A4}" srcOrd="1" destOrd="0" parTransId="{D59F7BE1-115B-465B-80C7-CD438AEAB7D4}" sibTransId="{9E2C3F4E-C000-4CD0-990B-5A7933A07369}"/>
    <dgm:cxn modelId="{BC89D31F-AD59-4078-B336-C7CB3FEE90F5}" type="presOf" srcId="{5C56D450-C068-49EA-B325-0C072860C716}" destId="{1D868B91-545D-4B5E-A5C9-996767EF781C}" srcOrd="0" destOrd="0" presId="urn:microsoft.com/office/officeart/2005/8/layout/hierarchy2"/>
    <dgm:cxn modelId="{94E6AC22-4746-40A6-B91E-5575EF64EB09}" type="presOf" srcId="{28A6ADDE-2124-443F-9DE2-C8FEAF968903}" destId="{94E9D1F8-49BB-44FA-ABD7-D696E8225B7C}" srcOrd="0" destOrd="0" presId="urn:microsoft.com/office/officeart/2005/8/layout/hierarchy2"/>
    <dgm:cxn modelId="{72260028-A3B3-4C32-873E-2898D0ABB765}" type="presOf" srcId="{D59F7BE1-115B-465B-80C7-CD438AEAB7D4}" destId="{91F2D4B3-626E-4F3D-8BDF-388E2A247F9A}" srcOrd="1" destOrd="0" presId="urn:microsoft.com/office/officeart/2005/8/layout/hierarchy2"/>
    <dgm:cxn modelId="{BF853134-5C03-48EB-8D6C-4B8CDEE829F2}" srcId="{9534AE40-356D-4F35-9888-23D03A2F1FA6}" destId="{431C2864-8ED8-40EF-B826-4B7D65A86486}" srcOrd="0" destOrd="0" parTransId="{9BE6C7A5-D775-4CC7-9747-C34F72DE82ED}" sibTransId="{989211E4-55DE-4317-8C0F-34545C97E935}"/>
    <dgm:cxn modelId="{FF881960-7A97-4CD6-AB9C-93D7D40CF8D4}" srcId="{1E9744D7-51F6-4902-940A-6354B864FF61}" destId="{8EBE70A2-8A19-436C-9E9D-ABF806E77672}" srcOrd="0" destOrd="0" parTransId="{A1E1C78E-F1CB-4010-89AC-6AE64B5A31BF}" sibTransId="{5720B1A1-0712-43DA-8085-46EAEDBE6787}"/>
    <dgm:cxn modelId="{EE5D7741-9BA6-41E7-AD43-DAF7677750D8}" type="presOf" srcId="{45EF057C-FD2A-479F-8751-CAC9BF37F39B}" destId="{E577877B-D40C-434C-BC7A-19CA02AB1D7F}" srcOrd="1" destOrd="0" presId="urn:microsoft.com/office/officeart/2005/8/layout/hierarchy2"/>
    <dgm:cxn modelId="{11CF8F44-FB7B-46B8-91F5-F0647617D5CC}" type="presOf" srcId="{8EBE70A2-8A19-436C-9E9D-ABF806E77672}" destId="{C811D985-5E90-4046-B854-4E17C9FDCD9E}" srcOrd="0" destOrd="0" presId="urn:microsoft.com/office/officeart/2005/8/layout/hierarchy2"/>
    <dgm:cxn modelId="{634C5E56-E6BD-49CD-BBA1-85971FCCE3EC}" srcId="{1E9744D7-51F6-4902-940A-6354B864FF61}" destId="{9534AE40-356D-4F35-9888-23D03A2F1FA6}" srcOrd="1" destOrd="0" parTransId="{F7FE4A4D-6F9D-4C44-AAF3-3A06E95A1FAA}" sibTransId="{74A10339-B41D-4CD7-AD96-425ECB268E95}"/>
    <dgm:cxn modelId="{EC1E655A-999E-440B-B330-98E20E938AC4}" type="presOf" srcId="{1E9744D7-51F6-4902-940A-6354B864FF61}" destId="{B2BA6E18-2FE6-49C6-ADD1-7C0F41C8E31E}" srcOrd="0" destOrd="0" presId="urn:microsoft.com/office/officeart/2005/8/layout/hierarchy2"/>
    <dgm:cxn modelId="{D33E737B-AA15-47B4-8B0B-4E9D97ED4E77}" type="presOf" srcId="{60FD94C6-1F80-41D5-86EA-376A85F787DA}" destId="{FBAD3FA0-1D31-4ADF-945B-EF2BAD57922D}" srcOrd="0" destOrd="0" presId="urn:microsoft.com/office/officeart/2005/8/layout/hierarchy2"/>
    <dgm:cxn modelId="{44909085-84F7-4C77-BAF7-AEE0DF52CB6D}" type="presOf" srcId="{3A9CFA0B-B2C7-4284-A1B0-54FE9F5E7C04}" destId="{336D9A16-2F32-40CF-9944-67837002AE93}" srcOrd="0" destOrd="0" presId="urn:microsoft.com/office/officeart/2005/8/layout/hierarchy2"/>
    <dgm:cxn modelId="{73E4EE88-688B-49C8-AEE9-61F26F1CE87E}" type="presOf" srcId="{9534AE40-356D-4F35-9888-23D03A2F1FA6}" destId="{E593E964-DF44-459A-879D-05B2FA01F986}" srcOrd="0" destOrd="0" presId="urn:microsoft.com/office/officeart/2005/8/layout/hierarchy2"/>
    <dgm:cxn modelId="{DE7B0790-9B64-41EF-ADF3-3599BEDF9603}" type="presOf" srcId="{45EF057C-FD2A-479F-8751-CAC9BF37F39B}" destId="{6245EA58-010E-4C4D-B15F-31A1D7D57428}" srcOrd="0" destOrd="0" presId="urn:microsoft.com/office/officeart/2005/8/layout/hierarchy2"/>
    <dgm:cxn modelId="{D7A9F495-3EF9-448E-98C6-11593277355C}" type="presOf" srcId="{9BE6C7A5-D775-4CC7-9747-C34F72DE82ED}" destId="{29C39828-80F8-4390-B15B-A9869FC11D88}" srcOrd="1" destOrd="0" presId="urn:microsoft.com/office/officeart/2005/8/layout/hierarchy2"/>
    <dgm:cxn modelId="{C67DB999-EA35-4E59-A850-C72F0A8DF161}" type="presOf" srcId="{C4DA785A-89EC-4C69-9B0E-8C52DA264928}" destId="{87222592-23F6-434F-B225-72BFBCE0420C}" srcOrd="0" destOrd="0" presId="urn:microsoft.com/office/officeart/2005/8/layout/hierarchy2"/>
    <dgm:cxn modelId="{000B849A-CB25-4A34-8FF8-19FC23C2CF5D}" type="presOf" srcId="{373E8771-C8F0-40AE-98F3-06DB313AF0BB}" destId="{19808821-FAC3-4442-B78E-1CC8B3D29521}" srcOrd="0" destOrd="0" presId="urn:microsoft.com/office/officeart/2005/8/layout/hierarchy2"/>
    <dgm:cxn modelId="{17BF349D-17FD-4025-8A9F-035F134764E5}" type="presOf" srcId="{431C2864-8ED8-40EF-B826-4B7D65A86486}" destId="{6BA66962-6C8F-44EA-8B60-80CEDCBAE03F}" srcOrd="0" destOrd="0" presId="urn:microsoft.com/office/officeart/2005/8/layout/hierarchy2"/>
    <dgm:cxn modelId="{14B608A1-3B36-4BAF-90C8-929D7B770D5A}" type="presOf" srcId="{8C244B3C-B109-4655-B667-A7DE3254D50A}" destId="{18D248B0-350D-4C00-9C30-86CA5AFAF981}" srcOrd="1" destOrd="0" presId="urn:microsoft.com/office/officeart/2005/8/layout/hierarchy2"/>
    <dgm:cxn modelId="{FC5FF0BD-FD18-4DCC-A8EB-92C61429F4C0}" type="presOf" srcId="{8C244B3C-B109-4655-B667-A7DE3254D50A}" destId="{9D3CF187-5F75-4AA5-9FC7-EC22BA31AEEB}" srcOrd="0" destOrd="0" presId="urn:microsoft.com/office/officeart/2005/8/layout/hierarchy2"/>
    <dgm:cxn modelId="{50AF29CF-3270-486A-8E6E-9FE51D776FC5}" srcId="{60FD94C6-1F80-41D5-86EA-376A85F787DA}" destId="{28A6ADDE-2124-443F-9DE2-C8FEAF968903}" srcOrd="1" destOrd="0" parTransId="{8C244B3C-B109-4655-B667-A7DE3254D50A}" sibTransId="{2BC5DEE1-32B9-4A9A-9FA0-A5E057F0F706}"/>
    <dgm:cxn modelId="{CC074CD9-DA5B-4301-8D63-5CC322FC9A4B}" type="presOf" srcId="{F7FE4A4D-6F9D-4C44-AAF3-3A06E95A1FAA}" destId="{04DDE502-F9BD-4024-B617-0FF485FBCD54}" srcOrd="0" destOrd="0" presId="urn:microsoft.com/office/officeart/2005/8/layout/hierarchy2"/>
    <dgm:cxn modelId="{FE3840DB-AA22-45F3-932B-4F342879CDD6}" type="presOf" srcId="{E7859ACD-B3AA-4923-87BF-A07D99B3D854}" destId="{FD48BE68-6791-416A-B913-A95E72C2A720}" srcOrd="0" destOrd="0" presId="urn:microsoft.com/office/officeart/2005/8/layout/hierarchy2"/>
    <dgm:cxn modelId="{823F7DE5-7B86-4D5D-A550-5CE57EC3D320}" srcId="{373E8771-C8F0-40AE-98F3-06DB313AF0BB}" destId="{C4DA785A-89EC-4C69-9B0E-8C52DA264928}" srcOrd="0" destOrd="0" parTransId="{B2BAABC0-0394-450D-B10D-79CB848E8DBB}" sibTransId="{078B7A9C-F518-49D9-BD0A-646BADC1F7C3}"/>
    <dgm:cxn modelId="{7D109DE6-F6D0-43AB-B1E8-7E6F34D47298}" srcId="{F5DE9150-1F02-48F7-864D-243B338B30EF}" destId="{60FD94C6-1F80-41D5-86EA-376A85F787DA}" srcOrd="0" destOrd="0" parTransId="{CF02E113-37E2-4920-9EE1-2F6A004E7E62}" sibTransId="{1D5553F1-E1E2-4836-AFE9-A615027D7DC2}"/>
    <dgm:cxn modelId="{6D19F0EB-8C7B-42E5-9628-C7DF03294FAD}" type="presOf" srcId="{9BE6C7A5-D775-4CC7-9747-C34F72DE82ED}" destId="{0AFBE8F4-4ABA-4F4D-ACF4-5CFD9A1E66D7}" srcOrd="0" destOrd="0" presId="urn:microsoft.com/office/officeart/2005/8/layout/hierarchy2"/>
    <dgm:cxn modelId="{BFA348ED-0623-4933-B996-35FF1E9A4252}" srcId="{8EBE70A2-8A19-436C-9E9D-ABF806E77672}" destId="{E7859ACD-B3AA-4923-87BF-A07D99B3D854}" srcOrd="0" destOrd="0" parTransId="{3A9CFA0B-B2C7-4284-A1B0-54FE9F5E7C04}" sibTransId="{0B0173F6-DB72-48BF-A220-6FD964246F64}"/>
    <dgm:cxn modelId="{7A4C26F4-B4B8-497B-AC96-203ABFA5ACD7}" type="presOf" srcId="{A1E1C78E-F1CB-4010-89AC-6AE64B5A31BF}" destId="{465106C4-B827-4500-A956-A492065134D1}" srcOrd="0" destOrd="0" presId="urn:microsoft.com/office/officeart/2005/8/layout/hierarchy2"/>
    <dgm:cxn modelId="{3FBA75F5-4352-4EC6-8D7E-E5EF0A4DC3E1}" type="presOf" srcId="{5C56D450-C068-49EA-B325-0C072860C716}" destId="{3366A82D-4B74-4625-8090-10DD4142555E}" srcOrd="1" destOrd="0" presId="urn:microsoft.com/office/officeart/2005/8/layout/hierarchy2"/>
    <dgm:cxn modelId="{69FBADF5-6AA8-46A1-988C-362529D23730}" type="presOf" srcId="{D59F7BE1-115B-465B-80C7-CD438AEAB7D4}" destId="{8E495CFE-B8BB-40F6-B451-CD256167D611}" srcOrd="0" destOrd="0" presId="urn:microsoft.com/office/officeart/2005/8/layout/hierarchy2"/>
    <dgm:cxn modelId="{52FBB3F5-5C85-4BA6-B5E2-FDC929E51BB8}" type="presOf" srcId="{0B374F24-07BC-43BA-8EC0-D4A0F9EAE6A4}" destId="{A3B07C8C-9445-4EDA-A4C0-F0451C0722E7}" srcOrd="0" destOrd="0" presId="urn:microsoft.com/office/officeart/2005/8/layout/hierarchy2"/>
    <dgm:cxn modelId="{87C4F9F7-F516-4654-9D43-09A3ECDDE052}" srcId="{60FD94C6-1F80-41D5-86EA-376A85F787DA}" destId="{1E9744D7-51F6-4902-940A-6354B864FF61}" srcOrd="0" destOrd="0" parTransId="{5C56D450-C068-49EA-B325-0C072860C716}" sibTransId="{4AF26A97-6AE2-47B4-A567-06DB1528394C}"/>
    <dgm:cxn modelId="{8547BBFD-1257-47BD-B9B1-0F2C94A479C0}" type="presOf" srcId="{93AA7586-2957-4492-9898-9CA5146072B2}" destId="{127D3205-21F4-4E75-AD12-C3CB9B1070A6}" srcOrd="0" destOrd="0" presId="urn:microsoft.com/office/officeart/2005/8/layout/hierarchy2"/>
    <dgm:cxn modelId="{943101FF-570F-4247-8DD7-F4EA89A227DE}" type="presOf" srcId="{F7FE4A4D-6F9D-4C44-AAF3-3A06E95A1FAA}" destId="{E34EF374-7728-47C8-B6FE-B2AE7D06EDB3}" srcOrd="1" destOrd="0" presId="urn:microsoft.com/office/officeart/2005/8/layout/hierarchy2"/>
    <dgm:cxn modelId="{1C0FCB19-2E48-425F-826B-F71287013370}" type="presParOf" srcId="{458C6B65-FB5F-4FE8-8848-E7F78B7FE534}" destId="{6040FB92-0283-44D9-A6A7-071D07E01CAA}" srcOrd="0" destOrd="0" presId="urn:microsoft.com/office/officeart/2005/8/layout/hierarchy2"/>
    <dgm:cxn modelId="{37C60262-B726-4A0E-8F7E-054DDFD5327E}" type="presParOf" srcId="{6040FB92-0283-44D9-A6A7-071D07E01CAA}" destId="{FBAD3FA0-1D31-4ADF-945B-EF2BAD57922D}" srcOrd="0" destOrd="0" presId="urn:microsoft.com/office/officeart/2005/8/layout/hierarchy2"/>
    <dgm:cxn modelId="{6B066092-7446-45A2-8971-E192D1C6224B}" type="presParOf" srcId="{6040FB92-0283-44D9-A6A7-071D07E01CAA}" destId="{F80887BA-3EAB-447D-981D-83935C9418CB}" srcOrd="1" destOrd="0" presId="urn:microsoft.com/office/officeart/2005/8/layout/hierarchy2"/>
    <dgm:cxn modelId="{03B0979E-5629-45D6-880D-59D80FC38069}" type="presParOf" srcId="{F80887BA-3EAB-447D-981D-83935C9418CB}" destId="{1D868B91-545D-4B5E-A5C9-996767EF781C}" srcOrd="0" destOrd="0" presId="urn:microsoft.com/office/officeart/2005/8/layout/hierarchy2"/>
    <dgm:cxn modelId="{03F6FCE3-4875-440F-8C75-F4BF17EF0EC5}" type="presParOf" srcId="{1D868B91-545D-4B5E-A5C9-996767EF781C}" destId="{3366A82D-4B74-4625-8090-10DD4142555E}" srcOrd="0" destOrd="0" presId="urn:microsoft.com/office/officeart/2005/8/layout/hierarchy2"/>
    <dgm:cxn modelId="{48DDAFF0-1D89-4E18-98E2-5995DF0A7B54}" type="presParOf" srcId="{F80887BA-3EAB-447D-981D-83935C9418CB}" destId="{05F84A72-4D93-4C99-8001-DBEB4BE2C900}" srcOrd="1" destOrd="0" presId="urn:microsoft.com/office/officeart/2005/8/layout/hierarchy2"/>
    <dgm:cxn modelId="{1F733320-FF19-4FF7-9396-BFFBA44108FC}" type="presParOf" srcId="{05F84A72-4D93-4C99-8001-DBEB4BE2C900}" destId="{B2BA6E18-2FE6-49C6-ADD1-7C0F41C8E31E}" srcOrd="0" destOrd="0" presId="urn:microsoft.com/office/officeart/2005/8/layout/hierarchy2"/>
    <dgm:cxn modelId="{30D00077-F8C2-4B40-AEFB-D556895CC940}" type="presParOf" srcId="{05F84A72-4D93-4C99-8001-DBEB4BE2C900}" destId="{918FEC94-D91E-430F-84DE-D357406EECC1}" srcOrd="1" destOrd="0" presId="urn:microsoft.com/office/officeart/2005/8/layout/hierarchy2"/>
    <dgm:cxn modelId="{5AE47649-158B-4624-A942-6B4B2D04850D}" type="presParOf" srcId="{918FEC94-D91E-430F-84DE-D357406EECC1}" destId="{465106C4-B827-4500-A956-A492065134D1}" srcOrd="0" destOrd="0" presId="urn:microsoft.com/office/officeart/2005/8/layout/hierarchy2"/>
    <dgm:cxn modelId="{767426C8-0EB2-4367-BDFB-C04E24B32328}" type="presParOf" srcId="{465106C4-B827-4500-A956-A492065134D1}" destId="{6F1132DA-B178-4B00-B4FE-6F13BF3B6079}" srcOrd="0" destOrd="0" presId="urn:microsoft.com/office/officeart/2005/8/layout/hierarchy2"/>
    <dgm:cxn modelId="{DEF57265-B335-4880-AEE7-3457A2AA25FD}" type="presParOf" srcId="{918FEC94-D91E-430F-84DE-D357406EECC1}" destId="{9BB7FBF8-7FF6-4C0A-9653-93843B007086}" srcOrd="1" destOrd="0" presId="urn:microsoft.com/office/officeart/2005/8/layout/hierarchy2"/>
    <dgm:cxn modelId="{905C60A4-BD15-417A-9620-32107B1B0D02}" type="presParOf" srcId="{9BB7FBF8-7FF6-4C0A-9653-93843B007086}" destId="{C811D985-5E90-4046-B854-4E17C9FDCD9E}" srcOrd="0" destOrd="0" presId="urn:microsoft.com/office/officeart/2005/8/layout/hierarchy2"/>
    <dgm:cxn modelId="{D91FF46F-5290-40A4-8310-1266020A2BA1}" type="presParOf" srcId="{9BB7FBF8-7FF6-4C0A-9653-93843B007086}" destId="{E4FEC62B-1E9A-45E5-BEB4-9C73E3FD7859}" srcOrd="1" destOrd="0" presId="urn:microsoft.com/office/officeart/2005/8/layout/hierarchy2"/>
    <dgm:cxn modelId="{B3BD230A-65F9-491D-BDB1-776C001D27CB}" type="presParOf" srcId="{E4FEC62B-1E9A-45E5-BEB4-9C73E3FD7859}" destId="{336D9A16-2F32-40CF-9944-67837002AE93}" srcOrd="0" destOrd="0" presId="urn:microsoft.com/office/officeart/2005/8/layout/hierarchy2"/>
    <dgm:cxn modelId="{D7855128-1E23-4B6D-B00A-618F20FF81D4}" type="presParOf" srcId="{336D9A16-2F32-40CF-9944-67837002AE93}" destId="{56F4889B-AA57-496E-9823-83B212C0837E}" srcOrd="0" destOrd="0" presId="urn:microsoft.com/office/officeart/2005/8/layout/hierarchy2"/>
    <dgm:cxn modelId="{ECEB77B1-15A1-485F-AFF5-9CDDE7E6CFC3}" type="presParOf" srcId="{E4FEC62B-1E9A-45E5-BEB4-9C73E3FD7859}" destId="{99D47490-ECAB-4160-A7EC-62FA0B2097B1}" srcOrd="1" destOrd="0" presId="urn:microsoft.com/office/officeart/2005/8/layout/hierarchy2"/>
    <dgm:cxn modelId="{D64E08F3-3F12-4E14-9998-98F3C4C5CEB9}" type="presParOf" srcId="{99D47490-ECAB-4160-A7EC-62FA0B2097B1}" destId="{FD48BE68-6791-416A-B913-A95E72C2A720}" srcOrd="0" destOrd="0" presId="urn:microsoft.com/office/officeart/2005/8/layout/hierarchy2"/>
    <dgm:cxn modelId="{97076470-D809-47AC-9170-1C72B5095D44}" type="presParOf" srcId="{99D47490-ECAB-4160-A7EC-62FA0B2097B1}" destId="{4154697E-04DC-4AC0-A7CC-A5902B2A7EDA}" srcOrd="1" destOrd="0" presId="urn:microsoft.com/office/officeart/2005/8/layout/hierarchy2"/>
    <dgm:cxn modelId="{9B6DE622-C9D3-4194-8610-BA79C03551DE}" type="presParOf" srcId="{918FEC94-D91E-430F-84DE-D357406EECC1}" destId="{04DDE502-F9BD-4024-B617-0FF485FBCD54}" srcOrd="2" destOrd="0" presId="urn:microsoft.com/office/officeart/2005/8/layout/hierarchy2"/>
    <dgm:cxn modelId="{544E85C7-3973-4435-A1D4-31524AE4DE3F}" type="presParOf" srcId="{04DDE502-F9BD-4024-B617-0FF485FBCD54}" destId="{E34EF374-7728-47C8-B6FE-B2AE7D06EDB3}" srcOrd="0" destOrd="0" presId="urn:microsoft.com/office/officeart/2005/8/layout/hierarchy2"/>
    <dgm:cxn modelId="{8BF73726-29F6-4726-B1AD-AE6F004E4BF6}" type="presParOf" srcId="{918FEC94-D91E-430F-84DE-D357406EECC1}" destId="{0640EA3C-16BA-45AE-B6A1-50C2897B52E0}" srcOrd="3" destOrd="0" presId="urn:microsoft.com/office/officeart/2005/8/layout/hierarchy2"/>
    <dgm:cxn modelId="{86BBAFE4-6B62-4D4B-8456-9C524A266441}" type="presParOf" srcId="{0640EA3C-16BA-45AE-B6A1-50C2897B52E0}" destId="{E593E964-DF44-459A-879D-05B2FA01F986}" srcOrd="0" destOrd="0" presId="urn:microsoft.com/office/officeart/2005/8/layout/hierarchy2"/>
    <dgm:cxn modelId="{89892BB2-43E7-457C-BE98-F1E635C401A1}" type="presParOf" srcId="{0640EA3C-16BA-45AE-B6A1-50C2897B52E0}" destId="{EBF8FDAE-9190-49E4-B2BC-BB21BB383994}" srcOrd="1" destOrd="0" presId="urn:microsoft.com/office/officeart/2005/8/layout/hierarchy2"/>
    <dgm:cxn modelId="{6418558E-9C49-4739-96B7-8C160247020D}" type="presParOf" srcId="{EBF8FDAE-9190-49E4-B2BC-BB21BB383994}" destId="{0AFBE8F4-4ABA-4F4D-ACF4-5CFD9A1E66D7}" srcOrd="0" destOrd="0" presId="urn:microsoft.com/office/officeart/2005/8/layout/hierarchy2"/>
    <dgm:cxn modelId="{424BA353-71B1-4900-A793-DD8372A7C2F9}" type="presParOf" srcId="{0AFBE8F4-4ABA-4F4D-ACF4-5CFD9A1E66D7}" destId="{29C39828-80F8-4390-B15B-A9869FC11D88}" srcOrd="0" destOrd="0" presId="urn:microsoft.com/office/officeart/2005/8/layout/hierarchy2"/>
    <dgm:cxn modelId="{20BA76D5-6368-4D15-A7F8-9E990D1E7B45}" type="presParOf" srcId="{EBF8FDAE-9190-49E4-B2BC-BB21BB383994}" destId="{C2D0DA95-3A34-4F1A-8D16-B9CD242069CC}" srcOrd="1" destOrd="0" presId="urn:microsoft.com/office/officeart/2005/8/layout/hierarchy2"/>
    <dgm:cxn modelId="{0987BB8F-71ED-4914-87CC-5DC7009DE335}" type="presParOf" srcId="{C2D0DA95-3A34-4F1A-8D16-B9CD242069CC}" destId="{6BA66962-6C8F-44EA-8B60-80CEDCBAE03F}" srcOrd="0" destOrd="0" presId="urn:microsoft.com/office/officeart/2005/8/layout/hierarchy2"/>
    <dgm:cxn modelId="{E777E317-7DB2-46B5-9D7E-7C525BABF5BE}" type="presParOf" srcId="{C2D0DA95-3A34-4F1A-8D16-B9CD242069CC}" destId="{74CB867F-BED7-4E35-9010-0A8AA7223B12}" srcOrd="1" destOrd="0" presId="urn:microsoft.com/office/officeart/2005/8/layout/hierarchy2"/>
    <dgm:cxn modelId="{3823C98B-6024-477F-B48E-023583C01D67}" type="presParOf" srcId="{F80887BA-3EAB-447D-981D-83935C9418CB}" destId="{9D3CF187-5F75-4AA5-9FC7-EC22BA31AEEB}" srcOrd="2" destOrd="0" presId="urn:microsoft.com/office/officeart/2005/8/layout/hierarchy2"/>
    <dgm:cxn modelId="{A83B2392-332C-486F-8B68-8C7F8769A022}" type="presParOf" srcId="{9D3CF187-5F75-4AA5-9FC7-EC22BA31AEEB}" destId="{18D248B0-350D-4C00-9C30-86CA5AFAF981}" srcOrd="0" destOrd="0" presId="urn:microsoft.com/office/officeart/2005/8/layout/hierarchy2"/>
    <dgm:cxn modelId="{5A28E077-2F47-42D4-B1A5-3B46AA866666}" type="presParOf" srcId="{F80887BA-3EAB-447D-981D-83935C9418CB}" destId="{46613F76-E9C9-41FC-B067-E0A3B51EF42D}" srcOrd="3" destOrd="0" presId="urn:microsoft.com/office/officeart/2005/8/layout/hierarchy2"/>
    <dgm:cxn modelId="{B45826BC-706D-4158-96BF-0480A45D2207}" type="presParOf" srcId="{46613F76-E9C9-41FC-B067-E0A3B51EF42D}" destId="{94E9D1F8-49BB-44FA-ABD7-D696E8225B7C}" srcOrd="0" destOrd="0" presId="urn:microsoft.com/office/officeart/2005/8/layout/hierarchy2"/>
    <dgm:cxn modelId="{C8393911-22CC-420D-AE9A-21BBCF18F2C9}" type="presParOf" srcId="{46613F76-E9C9-41FC-B067-E0A3B51EF42D}" destId="{AA6D38FD-614F-4B8F-B3A9-19014D5E92B9}" srcOrd="1" destOrd="0" presId="urn:microsoft.com/office/officeart/2005/8/layout/hierarchy2"/>
    <dgm:cxn modelId="{BB8E0601-3C44-425F-A564-5845B3DBDEDD}" type="presParOf" srcId="{AA6D38FD-614F-4B8F-B3A9-19014D5E92B9}" destId="{127D3205-21F4-4E75-AD12-C3CB9B1070A6}" srcOrd="0" destOrd="0" presId="urn:microsoft.com/office/officeart/2005/8/layout/hierarchy2"/>
    <dgm:cxn modelId="{D5159A51-1F0A-43DB-A2A6-678ED5C3389F}" type="presParOf" srcId="{127D3205-21F4-4E75-AD12-C3CB9B1070A6}" destId="{79DCAE3A-6FE6-41A7-9B9E-79337F1091A9}" srcOrd="0" destOrd="0" presId="urn:microsoft.com/office/officeart/2005/8/layout/hierarchy2"/>
    <dgm:cxn modelId="{6A64401A-9D4F-4655-A46E-4EB2DC63DFA7}" type="presParOf" srcId="{AA6D38FD-614F-4B8F-B3A9-19014D5E92B9}" destId="{02FEDE3A-8629-494F-84EA-A4D4A01F5B96}" srcOrd="1" destOrd="0" presId="urn:microsoft.com/office/officeart/2005/8/layout/hierarchy2"/>
    <dgm:cxn modelId="{14891B76-27DE-4F60-B842-C4FBB1225930}" type="presParOf" srcId="{02FEDE3A-8629-494F-84EA-A4D4A01F5B96}" destId="{19808821-FAC3-4442-B78E-1CC8B3D29521}" srcOrd="0" destOrd="0" presId="urn:microsoft.com/office/officeart/2005/8/layout/hierarchy2"/>
    <dgm:cxn modelId="{2610776A-C5C6-4510-AA1B-01E29EF3E7F2}" type="presParOf" srcId="{02FEDE3A-8629-494F-84EA-A4D4A01F5B96}" destId="{D493F27B-DE51-4384-BA6B-8093D972052A}" srcOrd="1" destOrd="0" presId="urn:microsoft.com/office/officeart/2005/8/layout/hierarchy2"/>
    <dgm:cxn modelId="{D109DB11-2719-4F80-8E6E-DC5418D012FD}" type="presParOf" srcId="{D493F27B-DE51-4384-BA6B-8093D972052A}" destId="{6DFCCF4D-E65D-417D-9252-6E0442C8AC1F}" srcOrd="0" destOrd="0" presId="urn:microsoft.com/office/officeart/2005/8/layout/hierarchy2"/>
    <dgm:cxn modelId="{4FF543BE-B736-421F-B562-7F1B91FB3D35}" type="presParOf" srcId="{6DFCCF4D-E65D-417D-9252-6E0442C8AC1F}" destId="{95E3D6D8-A0F5-46F1-96F5-F4AE6204B091}" srcOrd="0" destOrd="0" presId="urn:microsoft.com/office/officeart/2005/8/layout/hierarchy2"/>
    <dgm:cxn modelId="{83251145-1E18-47A5-9AFE-7D007927E3DE}" type="presParOf" srcId="{D493F27B-DE51-4384-BA6B-8093D972052A}" destId="{6C3586DF-7B54-4EFA-BAD4-FE8FAC8389BB}" srcOrd="1" destOrd="0" presId="urn:microsoft.com/office/officeart/2005/8/layout/hierarchy2"/>
    <dgm:cxn modelId="{2C5FA0B3-73DB-4379-AA28-0A003123ECAB}" type="presParOf" srcId="{6C3586DF-7B54-4EFA-BAD4-FE8FAC8389BB}" destId="{87222592-23F6-434F-B225-72BFBCE0420C}" srcOrd="0" destOrd="0" presId="urn:microsoft.com/office/officeart/2005/8/layout/hierarchy2"/>
    <dgm:cxn modelId="{8ADB3067-2038-464E-9E54-5C69439E14BF}" type="presParOf" srcId="{6C3586DF-7B54-4EFA-BAD4-FE8FAC8389BB}" destId="{8CE03874-B01E-488A-8F42-CE4BB9A3C465}" srcOrd="1" destOrd="0" presId="urn:microsoft.com/office/officeart/2005/8/layout/hierarchy2"/>
    <dgm:cxn modelId="{337F4301-7B22-4C36-A571-CDE6261C7AAA}" type="presParOf" srcId="{AA6D38FD-614F-4B8F-B3A9-19014D5E92B9}" destId="{8E495CFE-B8BB-40F6-B451-CD256167D611}" srcOrd="2" destOrd="0" presId="urn:microsoft.com/office/officeart/2005/8/layout/hierarchy2"/>
    <dgm:cxn modelId="{3C343095-FDF3-4482-A950-0B0B9156811F}" type="presParOf" srcId="{8E495CFE-B8BB-40F6-B451-CD256167D611}" destId="{91F2D4B3-626E-4F3D-8BDF-388E2A247F9A}" srcOrd="0" destOrd="0" presId="urn:microsoft.com/office/officeart/2005/8/layout/hierarchy2"/>
    <dgm:cxn modelId="{03C70A4F-6CD0-4FCF-A1AB-399FBE36EDB1}" type="presParOf" srcId="{AA6D38FD-614F-4B8F-B3A9-19014D5E92B9}" destId="{14CFCA50-2F97-4817-B956-A507361A8DB5}" srcOrd="3" destOrd="0" presId="urn:microsoft.com/office/officeart/2005/8/layout/hierarchy2"/>
    <dgm:cxn modelId="{1BBE6121-C128-4835-BAE4-6EA6D92AD39D}" type="presParOf" srcId="{14CFCA50-2F97-4817-B956-A507361A8DB5}" destId="{A3B07C8C-9445-4EDA-A4C0-F0451C0722E7}" srcOrd="0" destOrd="0" presId="urn:microsoft.com/office/officeart/2005/8/layout/hierarchy2"/>
    <dgm:cxn modelId="{68203DA5-8A4D-4D08-A844-C554D026A619}" type="presParOf" srcId="{14CFCA50-2F97-4817-B956-A507361A8DB5}" destId="{904CE00A-1BD5-4B05-A313-DAF6C1728443}" srcOrd="1" destOrd="0" presId="urn:microsoft.com/office/officeart/2005/8/layout/hierarchy2"/>
    <dgm:cxn modelId="{062C7B67-24DC-4D16-A06B-B51C407DD091}" type="presParOf" srcId="{904CE00A-1BD5-4B05-A313-DAF6C1728443}" destId="{6245EA58-010E-4C4D-B15F-31A1D7D57428}" srcOrd="0" destOrd="0" presId="urn:microsoft.com/office/officeart/2005/8/layout/hierarchy2"/>
    <dgm:cxn modelId="{A2CB7302-C90E-4BE4-9ACE-66BCA45EC987}" type="presParOf" srcId="{6245EA58-010E-4C4D-B15F-31A1D7D57428}" destId="{E577877B-D40C-434C-BC7A-19CA02AB1D7F}" srcOrd="0" destOrd="0" presId="urn:microsoft.com/office/officeart/2005/8/layout/hierarchy2"/>
    <dgm:cxn modelId="{234E6F62-A940-4B28-8BB9-43176685B0DA}" type="presParOf" srcId="{904CE00A-1BD5-4B05-A313-DAF6C1728443}" destId="{C6A771A7-93DF-472B-B00A-9684566693F6}" srcOrd="1" destOrd="0" presId="urn:microsoft.com/office/officeart/2005/8/layout/hierarchy2"/>
    <dgm:cxn modelId="{5D7898FE-F9BB-4D2B-AB81-5C71F56CFF9A}" type="presParOf" srcId="{C6A771A7-93DF-472B-B00A-9684566693F6}" destId="{6F5D3DE3-1372-49E5-B480-6FDF69402E47}" srcOrd="0" destOrd="0" presId="urn:microsoft.com/office/officeart/2005/8/layout/hierarchy2"/>
    <dgm:cxn modelId="{7D98D2AB-D852-46B9-BE4C-513FF8FF5884}" type="presParOf" srcId="{C6A771A7-93DF-472B-B00A-9684566693F6}" destId="{4D716CD4-C846-4598-B08A-712AD53AED5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F842-6B11-4F1F-9BEB-F2FE2CF5F854}">
      <dsp:nvSpPr>
        <dsp:cNvPr id="0" name=""/>
        <dsp:cNvSpPr/>
      </dsp:nvSpPr>
      <dsp:spPr>
        <a:xfrm>
          <a:off x="3391910" y="359582"/>
          <a:ext cx="91440" cy="32937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BCBAFE-51A1-477B-9FEB-8BCAE8214D87}">
      <dsp:nvSpPr>
        <dsp:cNvPr id="0" name=""/>
        <dsp:cNvSpPr/>
      </dsp:nvSpPr>
      <dsp:spPr>
        <a:xfrm>
          <a:off x="3391910" y="1376351"/>
          <a:ext cx="91440" cy="32937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8C97568-F15B-4678-A7E9-AD6051E39E77}">
      <dsp:nvSpPr>
        <dsp:cNvPr id="0" name=""/>
        <dsp:cNvSpPr/>
      </dsp:nvSpPr>
      <dsp:spPr>
        <a:xfrm>
          <a:off x="3391910" y="2393121"/>
          <a:ext cx="91440" cy="32937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258B98-531C-416B-93FC-ED69C86C2651}">
      <dsp:nvSpPr>
        <dsp:cNvPr id="0" name=""/>
        <dsp:cNvSpPr/>
      </dsp:nvSpPr>
      <dsp:spPr>
        <a:xfrm>
          <a:off x="3226400" y="3409890"/>
          <a:ext cx="107405" cy="329375"/>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210E783-2405-4404-A37A-290C2FD00529}">
      <dsp:nvSpPr>
        <dsp:cNvPr id="0" name=""/>
        <dsp:cNvSpPr/>
      </dsp:nvSpPr>
      <dsp:spPr>
        <a:xfrm>
          <a:off x="3467094" y="2393121"/>
          <a:ext cx="91440" cy="65875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2E96FC-50E5-4EC7-9C04-F3E9D8E7AF7E}">
      <dsp:nvSpPr>
        <dsp:cNvPr id="0" name=""/>
        <dsp:cNvSpPr/>
      </dsp:nvSpPr>
      <dsp:spPr>
        <a:xfrm>
          <a:off x="3467094" y="1376351"/>
          <a:ext cx="91440" cy="65875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1A04C-051F-428C-AD1E-966555C8C7B9}">
      <dsp:nvSpPr>
        <dsp:cNvPr id="0" name=""/>
        <dsp:cNvSpPr/>
      </dsp:nvSpPr>
      <dsp:spPr>
        <a:xfrm>
          <a:off x="3467094" y="359582"/>
          <a:ext cx="91440" cy="658751"/>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7A6491-8337-43FF-8ACE-5FFD87F7D5AB}">
      <dsp:nvSpPr>
        <dsp:cNvPr id="0" name=""/>
        <dsp:cNvSpPr/>
      </dsp:nvSpPr>
      <dsp:spPr>
        <a:xfrm>
          <a:off x="3154796" y="1565"/>
          <a:ext cx="716034" cy="358017"/>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Temperature</a:t>
          </a:r>
        </a:p>
      </dsp:txBody>
      <dsp:txXfrm>
        <a:off x="3154796" y="1565"/>
        <a:ext cx="716034" cy="358017"/>
      </dsp:txXfrm>
    </dsp:sp>
    <dsp:sp modelId="{EEDD41E4-3A2B-4D66-AF2B-353835F41C59}">
      <dsp:nvSpPr>
        <dsp:cNvPr id="0" name=""/>
        <dsp:cNvSpPr/>
      </dsp:nvSpPr>
      <dsp:spPr>
        <a:xfrm>
          <a:off x="3154796" y="1018334"/>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Silicon Au Mixed Phase</a:t>
          </a:r>
        </a:p>
      </dsp:txBody>
      <dsp:txXfrm>
        <a:off x="3154796" y="1018334"/>
        <a:ext cx="716034" cy="358017"/>
      </dsp:txXfrm>
    </dsp:sp>
    <dsp:sp modelId="{FDED69CD-52D3-40F4-803D-809792BEBF31}">
      <dsp:nvSpPr>
        <dsp:cNvPr id="0" name=""/>
        <dsp:cNvSpPr/>
      </dsp:nvSpPr>
      <dsp:spPr>
        <a:xfrm>
          <a:off x="3154796" y="2035103"/>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err="1">
              <a:solidFill>
                <a:srgbClr val="FFFFFF"/>
              </a:solidFill>
              <a:latin typeface="Helvetica"/>
              <a:ea typeface="+mn-ea"/>
              <a:cs typeface="Helvetica"/>
            </a:rPr>
            <a:t>Catalyze</a:t>
          </a:r>
          <a:r>
            <a:rPr lang="en-GB" sz="700" kern="1200" dirty="0">
              <a:solidFill>
                <a:srgbClr val="FFFFFF"/>
              </a:solidFill>
              <a:latin typeface="Helvetica"/>
              <a:ea typeface="+mn-ea"/>
              <a:cs typeface="Helvetica"/>
            </a:rPr>
            <a:t> Au-Si Mixing</a:t>
          </a:r>
        </a:p>
      </dsp:txBody>
      <dsp:txXfrm>
        <a:off x="3154796" y="2035103"/>
        <a:ext cx="716034" cy="358017"/>
      </dsp:txXfrm>
    </dsp:sp>
    <dsp:sp modelId="{28D54038-D166-4327-926D-3BA4D9B65C7C}">
      <dsp:nvSpPr>
        <dsp:cNvPr id="0" name=""/>
        <dsp:cNvSpPr/>
      </dsp:nvSpPr>
      <dsp:spPr>
        <a:xfrm>
          <a:off x="3154796" y="3051872"/>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Gold Migration</a:t>
          </a:r>
        </a:p>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&amp; Voiding</a:t>
          </a:r>
        </a:p>
      </dsp:txBody>
      <dsp:txXfrm>
        <a:off x="3154796" y="3051872"/>
        <a:ext cx="716034" cy="358017"/>
      </dsp:txXfrm>
    </dsp:sp>
    <dsp:sp modelId="{CDC9DC63-5994-4507-B320-E83FC787A0EB}">
      <dsp:nvSpPr>
        <dsp:cNvPr id="0" name=""/>
        <dsp:cNvSpPr/>
      </dsp:nvSpPr>
      <dsp:spPr>
        <a:xfrm>
          <a:off x="3333805" y="3560257"/>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External pimple</a:t>
          </a:r>
        </a:p>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No change in Resistance</a:t>
          </a:r>
        </a:p>
      </dsp:txBody>
      <dsp:txXfrm>
        <a:off x="3333805" y="3560257"/>
        <a:ext cx="716034" cy="358017"/>
      </dsp:txXfrm>
    </dsp:sp>
    <dsp:sp modelId="{7F921EBD-56C9-4EEE-8446-7285DB9E5251}">
      <dsp:nvSpPr>
        <dsp:cNvPr id="0" name=""/>
        <dsp:cNvSpPr/>
      </dsp:nvSpPr>
      <dsp:spPr>
        <a:xfrm>
          <a:off x="2721595" y="2543488"/>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E-Field</a:t>
          </a:r>
        </a:p>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Mass Transport</a:t>
          </a:r>
        </a:p>
      </dsp:txBody>
      <dsp:txXfrm>
        <a:off x="2721595" y="2543488"/>
        <a:ext cx="716034" cy="358017"/>
      </dsp:txXfrm>
    </dsp:sp>
    <dsp:sp modelId="{BD90FC8A-1F64-41D2-BFC2-C10671AB2B4B}">
      <dsp:nvSpPr>
        <dsp:cNvPr id="0" name=""/>
        <dsp:cNvSpPr/>
      </dsp:nvSpPr>
      <dsp:spPr>
        <a:xfrm>
          <a:off x="2721595" y="1526718"/>
          <a:ext cx="716034" cy="358017"/>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E-field</a:t>
          </a:r>
        </a:p>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Work Function</a:t>
          </a:r>
        </a:p>
      </dsp:txBody>
      <dsp:txXfrm>
        <a:off x="2721595" y="1526718"/>
        <a:ext cx="716034" cy="358017"/>
      </dsp:txXfrm>
    </dsp:sp>
    <dsp:sp modelId="{A8D6CF2D-20C2-4A61-B8C9-002177CF9D9E}">
      <dsp:nvSpPr>
        <dsp:cNvPr id="0" name=""/>
        <dsp:cNvSpPr/>
      </dsp:nvSpPr>
      <dsp:spPr>
        <a:xfrm>
          <a:off x="2721595" y="509949"/>
          <a:ext cx="716034" cy="358017"/>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FFFFFF"/>
              </a:solidFill>
              <a:latin typeface="Helvetica"/>
              <a:ea typeface="+mn-ea"/>
              <a:cs typeface="Helvetica"/>
            </a:rPr>
            <a:t>Moisture</a:t>
          </a:r>
        </a:p>
      </dsp:txBody>
      <dsp:txXfrm>
        <a:off x="2721595" y="509949"/>
        <a:ext cx="716034" cy="3580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D3FA0-1D31-4ADF-945B-EF2BAD57922D}">
      <dsp:nvSpPr>
        <dsp:cNvPr id="0" name=""/>
        <dsp:cNvSpPr/>
      </dsp:nvSpPr>
      <dsp:spPr>
        <a:xfrm>
          <a:off x="2561" y="1733506"/>
          <a:ext cx="1539056" cy="769528"/>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Knowledge</a:t>
          </a:r>
          <a:endParaRPr lang="en-GB" sz="2100" kern="1200" dirty="0"/>
        </a:p>
      </dsp:txBody>
      <dsp:txXfrm>
        <a:off x="25100" y="1756045"/>
        <a:ext cx="1493978" cy="724450"/>
      </dsp:txXfrm>
    </dsp:sp>
    <dsp:sp modelId="{1D868B91-545D-4B5E-A5C9-996767EF781C}">
      <dsp:nvSpPr>
        <dsp:cNvPr id="0" name=""/>
        <dsp:cNvSpPr/>
      </dsp:nvSpPr>
      <dsp:spPr>
        <a:xfrm rot="18289469">
          <a:off x="1310416" y="1659444"/>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1648841"/>
        <a:ext cx="53901" cy="53901"/>
      </dsp:txXfrm>
    </dsp:sp>
    <dsp:sp modelId="{B2BA6E18-2FE6-49C6-ADD1-7C0F41C8E31E}">
      <dsp:nvSpPr>
        <dsp:cNvPr id="0" name=""/>
        <dsp:cNvSpPr/>
      </dsp:nvSpPr>
      <dsp:spPr>
        <a:xfrm>
          <a:off x="2157240" y="848549"/>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2179779" y="871088"/>
        <a:ext cx="1493978" cy="724450"/>
      </dsp:txXfrm>
    </dsp:sp>
    <dsp:sp modelId="{465106C4-B827-4500-A956-A492065134D1}">
      <dsp:nvSpPr>
        <dsp:cNvPr id="0" name=""/>
        <dsp:cNvSpPr/>
      </dsp:nvSpPr>
      <dsp:spPr>
        <a:xfrm rot="19457599">
          <a:off x="3625037" y="995726"/>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993120"/>
        <a:ext cx="37907" cy="37907"/>
      </dsp:txXfrm>
    </dsp:sp>
    <dsp:sp modelId="{C811D985-5E90-4046-B854-4E17C9FDCD9E}">
      <dsp:nvSpPr>
        <dsp:cNvPr id="0" name=""/>
        <dsp:cNvSpPr/>
      </dsp:nvSpPr>
      <dsp:spPr>
        <a:xfrm>
          <a:off x="4311919" y="406070"/>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4334458" y="428609"/>
        <a:ext cx="1493978" cy="724450"/>
      </dsp:txXfrm>
    </dsp:sp>
    <dsp:sp modelId="{336D9A16-2F32-40CF-9944-67837002AE93}">
      <dsp:nvSpPr>
        <dsp:cNvPr id="0" name=""/>
        <dsp:cNvSpPr/>
      </dsp:nvSpPr>
      <dsp:spPr>
        <a:xfrm>
          <a:off x="5850975" y="774487"/>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775444"/>
        <a:ext cx="30781" cy="30781"/>
      </dsp:txXfrm>
    </dsp:sp>
    <dsp:sp modelId="{FD48BE68-6791-416A-B913-A95E72C2A720}">
      <dsp:nvSpPr>
        <dsp:cNvPr id="0" name=""/>
        <dsp:cNvSpPr/>
      </dsp:nvSpPr>
      <dsp:spPr>
        <a:xfrm>
          <a:off x="6466598" y="406070"/>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Predictable</a:t>
          </a:r>
          <a:endParaRPr lang="en-GB" sz="2100" kern="1200" dirty="0"/>
        </a:p>
      </dsp:txBody>
      <dsp:txXfrm>
        <a:off x="6489137" y="428609"/>
        <a:ext cx="1493978" cy="724450"/>
      </dsp:txXfrm>
    </dsp:sp>
    <dsp:sp modelId="{04DDE502-F9BD-4024-B617-0FF485FBCD54}">
      <dsp:nvSpPr>
        <dsp:cNvPr id="0" name=""/>
        <dsp:cNvSpPr/>
      </dsp:nvSpPr>
      <dsp:spPr>
        <a:xfrm rot="2142401">
          <a:off x="3625037" y="1438205"/>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1435599"/>
        <a:ext cx="37907" cy="37907"/>
      </dsp:txXfrm>
    </dsp:sp>
    <dsp:sp modelId="{E593E964-DF44-459A-879D-05B2FA01F986}">
      <dsp:nvSpPr>
        <dsp:cNvPr id="0" name=""/>
        <dsp:cNvSpPr/>
      </dsp:nvSpPr>
      <dsp:spPr>
        <a:xfrm>
          <a:off x="4311919" y="1291028"/>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Unknown</a:t>
          </a:r>
          <a:endParaRPr lang="en-GB" sz="2100" kern="1200" dirty="0"/>
        </a:p>
      </dsp:txBody>
      <dsp:txXfrm>
        <a:off x="4334458" y="1313567"/>
        <a:ext cx="1493978" cy="724450"/>
      </dsp:txXfrm>
    </dsp:sp>
    <dsp:sp modelId="{0AFBE8F4-4ABA-4F4D-ACF4-5CFD9A1E66D7}">
      <dsp:nvSpPr>
        <dsp:cNvPr id="0" name=""/>
        <dsp:cNvSpPr/>
      </dsp:nvSpPr>
      <dsp:spPr>
        <a:xfrm>
          <a:off x="5850975" y="1659444"/>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1660401"/>
        <a:ext cx="30781" cy="30781"/>
      </dsp:txXfrm>
    </dsp:sp>
    <dsp:sp modelId="{6BA66962-6C8F-44EA-8B60-80CEDCBAE03F}">
      <dsp:nvSpPr>
        <dsp:cNvPr id="0" name=""/>
        <dsp:cNvSpPr/>
      </dsp:nvSpPr>
      <dsp:spPr>
        <a:xfrm>
          <a:off x="6466598" y="1291028"/>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Ignorance</a:t>
          </a:r>
          <a:endParaRPr lang="en-GB" sz="2100" kern="1200" dirty="0"/>
        </a:p>
      </dsp:txBody>
      <dsp:txXfrm>
        <a:off x="6489137" y="1313567"/>
        <a:ext cx="1493978" cy="724450"/>
      </dsp:txXfrm>
    </dsp:sp>
    <dsp:sp modelId="{9D3CF187-5F75-4AA5-9FC7-EC22BA31AEEB}">
      <dsp:nvSpPr>
        <dsp:cNvPr id="0" name=""/>
        <dsp:cNvSpPr/>
      </dsp:nvSpPr>
      <dsp:spPr>
        <a:xfrm rot="3310531">
          <a:off x="1310416" y="2544402"/>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2533799"/>
        <a:ext cx="53901" cy="53901"/>
      </dsp:txXfrm>
    </dsp:sp>
    <dsp:sp modelId="{94E9D1F8-49BB-44FA-ABD7-D696E8225B7C}">
      <dsp:nvSpPr>
        <dsp:cNvPr id="0" name=""/>
        <dsp:cNvSpPr/>
      </dsp:nvSpPr>
      <dsp:spPr>
        <a:xfrm>
          <a:off x="2157240" y="2618464"/>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Unknown</a:t>
          </a:r>
          <a:endParaRPr lang="en-GB" sz="2100" kern="1200" dirty="0"/>
        </a:p>
      </dsp:txBody>
      <dsp:txXfrm>
        <a:off x="2179779" y="2641003"/>
        <a:ext cx="1493978" cy="724450"/>
      </dsp:txXfrm>
    </dsp:sp>
    <dsp:sp modelId="{127D3205-21F4-4E75-AD12-C3CB9B1070A6}">
      <dsp:nvSpPr>
        <dsp:cNvPr id="0" name=""/>
        <dsp:cNvSpPr/>
      </dsp:nvSpPr>
      <dsp:spPr>
        <a:xfrm rot="19457599">
          <a:off x="3625037" y="2765641"/>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2763035"/>
        <a:ext cx="37907" cy="37907"/>
      </dsp:txXfrm>
    </dsp:sp>
    <dsp:sp modelId="{19808821-FAC3-4442-B78E-1CC8B3D29521}">
      <dsp:nvSpPr>
        <dsp:cNvPr id="0" name=""/>
        <dsp:cNvSpPr/>
      </dsp:nvSpPr>
      <dsp:spPr>
        <a:xfrm>
          <a:off x="4311919" y="2175985"/>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4334458" y="2198524"/>
        <a:ext cx="1493978" cy="724450"/>
      </dsp:txXfrm>
    </dsp:sp>
    <dsp:sp modelId="{6DFCCF4D-E65D-417D-9252-6E0442C8AC1F}">
      <dsp:nvSpPr>
        <dsp:cNvPr id="0" name=""/>
        <dsp:cNvSpPr/>
      </dsp:nvSpPr>
      <dsp:spPr>
        <a:xfrm>
          <a:off x="5850975" y="2544402"/>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2545359"/>
        <a:ext cx="30781" cy="30781"/>
      </dsp:txXfrm>
    </dsp:sp>
    <dsp:sp modelId="{87222592-23F6-434F-B225-72BFBCE0420C}">
      <dsp:nvSpPr>
        <dsp:cNvPr id="0" name=""/>
        <dsp:cNvSpPr/>
      </dsp:nvSpPr>
      <dsp:spPr>
        <a:xfrm>
          <a:off x="6466598" y="2175985"/>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Extrapolation</a:t>
          </a:r>
          <a:endParaRPr lang="en-GB" sz="2100" kern="1200" dirty="0"/>
        </a:p>
      </dsp:txBody>
      <dsp:txXfrm>
        <a:off x="6489137" y="2198524"/>
        <a:ext cx="1493978" cy="724450"/>
      </dsp:txXfrm>
    </dsp:sp>
    <dsp:sp modelId="{8E495CFE-B8BB-40F6-B451-CD256167D611}">
      <dsp:nvSpPr>
        <dsp:cNvPr id="0" name=""/>
        <dsp:cNvSpPr/>
      </dsp:nvSpPr>
      <dsp:spPr>
        <a:xfrm rot="2142401">
          <a:off x="3625037" y="3208120"/>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3205514"/>
        <a:ext cx="37907" cy="37907"/>
      </dsp:txXfrm>
    </dsp:sp>
    <dsp:sp modelId="{A3B07C8C-9445-4EDA-A4C0-F0451C0722E7}">
      <dsp:nvSpPr>
        <dsp:cNvPr id="0" name=""/>
        <dsp:cNvSpPr/>
      </dsp:nvSpPr>
      <dsp:spPr>
        <a:xfrm>
          <a:off x="4311919" y="3060942"/>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Unkown</a:t>
          </a:r>
          <a:endParaRPr lang="en-GB" sz="2100" kern="1200" dirty="0"/>
        </a:p>
      </dsp:txBody>
      <dsp:txXfrm>
        <a:off x="4334458" y="3083481"/>
        <a:ext cx="1493978" cy="724450"/>
      </dsp:txXfrm>
    </dsp:sp>
    <dsp:sp modelId="{6245EA58-010E-4C4D-B15F-31A1D7D57428}">
      <dsp:nvSpPr>
        <dsp:cNvPr id="0" name=""/>
        <dsp:cNvSpPr/>
      </dsp:nvSpPr>
      <dsp:spPr>
        <a:xfrm>
          <a:off x="5850975" y="3429359"/>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3430316"/>
        <a:ext cx="30781" cy="30781"/>
      </dsp:txXfrm>
    </dsp:sp>
    <dsp:sp modelId="{6F5D3DE3-1372-49E5-B480-6FDF69402E47}">
      <dsp:nvSpPr>
        <dsp:cNvPr id="0" name=""/>
        <dsp:cNvSpPr/>
      </dsp:nvSpPr>
      <dsp:spPr>
        <a:xfrm>
          <a:off x="6466598" y="3060942"/>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Surprise</a:t>
          </a:r>
          <a:endParaRPr lang="en-GB" sz="2100" kern="1200" dirty="0"/>
        </a:p>
      </dsp:txBody>
      <dsp:txXfrm>
        <a:off x="6489137" y="3083481"/>
        <a:ext cx="1493978" cy="724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F842-6B11-4F1F-9BEB-F2FE2CF5F854}">
      <dsp:nvSpPr>
        <dsp:cNvPr id="0" name=""/>
        <dsp:cNvSpPr/>
      </dsp:nvSpPr>
      <dsp:spPr>
        <a:xfrm>
          <a:off x="3393183" y="369283"/>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BCBAFE-51A1-477B-9FEB-8BCAE8214D87}">
      <dsp:nvSpPr>
        <dsp:cNvPr id="0" name=""/>
        <dsp:cNvSpPr/>
      </dsp:nvSpPr>
      <dsp:spPr>
        <a:xfrm>
          <a:off x="3393183" y="1410995"/>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8C97568-F15B-4678-A7E9-AD6051E39E77}">
      <dsp:nvSpPr>
        <dsp:cNvPr id="0" name=""/>
        <dsp:cNvSpPr/>
      </dsp:nvSpPr>
      <dsp:spPr>
        <a:xfrm>
          <a:off x="3393183" y="2452706"/>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258B98-531C-416B-93FC-ED69C86C2651}">
      <dsp:nvSpPr>
        <dsp:cNvPr id="0" name=""/>
        <dsp:cNvSpPr/>
      </dsp:nvSpPr>
      <dsp:spPr>
        <a:xfrm>
          <a:off x="3222492" y="3494418"/>
          <a:ext cx="110039" cy="337455"/>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210E783-2405-4404-A37A-290C2FD00529}">
      <dsp:nvSpPr>
        <dsp:cNvPr id="0" name=""/>
        <dsp:cNvSpPr/>
      </dsp:nvSpPr>
      <dsp:spPr>
        <a:xfrm>
          <a:off x="3470211" y="2452706"/>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2E96FC-50E5-4EC7-9C04-F3E9D8E7AF7E}">
      <dsp:nvSpPr>
        <dsp:cNvPr id="0" name=""/>
        <dsp:cNvSpPr/>
      </dsp:nvSpPr>
      <dsp:spPr>
        <a:xfrm>
          <a:off x="3470211" y="1410995"/>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1A04C-051F-428C-AD1E-966555C8C7B9}">
      <dsp:nvSpPr>
        <dsp:cNvPr id="0" name=""/>
        <dsp:cNvSpPr/>
      </dsp:nvSpPr>
      <dsp:spPr>
        <a:xfrm>
          <a:off x="3470211" y="369283"/>
          <a:ext cx="91440" cy="674911"/>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7A6491-8337-43FF-8ACE-5FFD87F7D5AB}">
      <dsp:nvSpPr>
        <dsp:cNvPr id="0" name=""/>
        <dsp:cNvSpPr/>
      </dsp:nvSpPr>
      <dsp:spPr>
        <a:xfrm>
          <a:off x="3149132" y="2483"/>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en-GB" sz="1300" kern="1200" dirty="0">
            <a:solidFill>
              <a:schemeClr val="bg1"/>
            </a:solidFill>
            <a:latin typeface="Helvetica"/>
            <a:ea typeface="+mn-ea"/>
            <a:cs typeface="Helvetica"/>
          </a:endParaRPr>
        </a:p>
      </dsp:txBody>
      <dsp:txXfrm>
        <a:off x="3149132" y="2483"/>
        <a:ext cx="733599" cy="366799"/>
      </dsp:txXfrm>
    </dsp:sp>
    <dsp:sp modelId="{EEDD41E4-3A2B-4D66-AF2B-353835F41C59}">
      <dsp:nvSpPr>
        <dsp:cNvPr id="0" name=""/>
        <dsp:cNvSpPr/>
      </dsp:nvSpPr>
      <dsp:spPr>
        <a:xfrm>
          <a:off x="3149132" y="1044195"/>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Helvetica"/>
              <a:ea typeface="+mn-ea"/>
              <a:cs typeface="Helvetica"/>
            </a:rPr>
            <a:t> </a:t>
          </a:r>
          <a:r>
            <a:rPr kumimoji="0" lang="en-GB" sz="1300" b="0" i="0" u="none" strike="noStrike" kern="1200" cap="none" spc="0" normalizeH="0" baseline="0" noProof="0" dirty="0">
              <a:ln>
                <a:noFill/>
              </a:ln>
              <a:solidFill>
                <a:schemeClr val="bg1"/>
              </a:solidFill>
              <a:effectLst/>
              <a:uLnTx/>
              <a:uFillTx/>
              <a:latin typeface="Tw Cen MT" panose="020B0602020104020603"/>
              <a:ea typeface="+mn-ea"/>
              <a:cs typeface="+mn-cs"/>
            </a:rPr>
            <a:t>Problem Hierarchy</a:t>
          </a:r>
          <a:r>
            <a:rPr lang="en-GB" sz="1300" kern="1200" dirty="0">
              <a:solidFill>
                <a:schemeClr val="bg1"/>
              </a:solidFill>
              <a:latin typeface="Helvetica"/>
              <a:ea typeface="+mn-ea"/>
              <a:cs typeface="Helvetica"/>
            </a:rPr>
            <a:t> </a:t>
          </a:r>
          <a:endParaRPr lang="en-GB" sz="1300" kern="1200" dirty="0">
            <a:solidFill>
              <a:srgbClr val="FFFFFF"/>
            </a:solidFill>
            <a:latin typeface="Helvetica"/>
            <a:ea typeface="+mn-ea"/>
            <a:cs typeface="Helvetica"/>
          </a:endParaRPr>
        </a:p>
      </dsp:txBody>
      <dsp:txXfrm>
        <a:off x="3149132" y="1044195"/>
        <a:ext cx="733599" cy="366799"/>
      </dsp:txXfrm>
    </dsp:sp>
    <dsp:sp modelId="{FDED69CD-52D3-40F4-803D-809792BEBF31}">
      <dsp:nvSpPr>
        <dsp:cNvPr id="0" name=""/>
        <dsp:cNvSpPr/>
      </dsp:nvSpPr>
      <dsp:spPr>
        <a:xfrm>
          <a:off x="3149132" y="2085906"/>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Helvetica"/>
              <a:ea typeface="+mn-ea"/>
              <a:cs typeface="Helvetica"/>
            </a:rPr>
            <a:t> </a:t>
          </a:r>
        </a:p>
      </dsp:txBody>
      <dsp:txXfrm>
        <a:off x="3149132" y="2085906"/>
        <a:ext cx="733599" cy="366799"/>
      </dsp:txXfrm>
    </dsp:sp>
    <dsp:sp modelId="{28D54038-D166-4327-926D-3BA4D9B65C7C}">
      <dsp:nvSpPr>
        <dsp:cNvPr id="0" name=""/>
        <dsp:cNvSpPr/>
      </dsp:nvSpPr>
      <dsp:spPr>
        <a:xfrm>
          <a:off x="3149132" y="3127618"/>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Helvetica"/>
              <a:ea typeface="+mn-ea"/>
              <a:cs typeface="Helvetica"/>
            </a:rPr>
            <a:t> </a:t>
          </a:r>
        </a:p>
      </dsp:txBody>
      <dsp:txXfrm>
        <a:off x="3149132" y="3127618"/>
        <a:ext cx="733599" cy="366799"/>
      </dsp:txXfrm>
    </dsp:sp>
    <dsp:sp modelId="{CDC9DC63-5994-4507-B320-E83FC787A0EB}">
      <dsp:nvSpPr>
        <dsp:cNvPr id="0" name=""/>
        <dsp:cNvSpPr/>
      </dsp:nvSpPr>
      <dsp:spPr>
        <a:xfrm>
          <a:off x="3332532" y="3648474"/>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solidFill>
                <a:srgbClr val="FFFFFF"/>
              </a:solidFill>
              <a:latin typeface="Helvetica"/>
              <a:ea typeface="+mn-ea"/>
              <a:cs typeface="Helvetica"/>
            </a:rPr>
            <a:t> </a:t>
          </a:r>
          <a:endParaRPr lang="en-GB" sz="1300" kern="1200" dirty="0">
            <a:solidFill>
              <a:srgbClr val="FFFFFF"/>
            </a:solidFill>
            <a:latin typeface="Helvetica"/>
            <a:ea typeface="+mn-ea"/>
            <a:cs typeface="Helvetica"/>
          </a:endParaRPr>
        </a:p>
      </dsp:txBody>
      <dsp:txXfrm>
        <a:off x="3332532" y="3648474"/>
        <a:ext cx="733599" cy="366799"/>
      </dsp:txXfrm>
    </dsp:sp>
    <dsp:sp modelId="{7F921EBD-56C9-4EEE-8446-7285DB9E5251}">
      <dsp:nvSpPr>
        <dsp:cNvPr id="0" name=""/>
        <dsp:cNvSpPr/>
      </dsp:nvSpPr>
      <dsp:spPr>
        <a:xfrm>
          <a:off x="2705304" y="2606762"/>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Helvetica"/>
              <a:ea typeface="+mn-ea"/>
              <a:cs typeface="Helvetica"/>
            </a:rPr>
            <a:t> </a:t>
          </a:r>
        </a:p>
      </dsp:txBody>
      <dsp:txXfrm>
        <a:off x="2705304" y="2606762"/>
        <a:ext cx="733599" cy="366799"/>
      </dsp:txXfrm>
    </dsp:sp>
    <dsp:sp modelId="{BD90FC8A-1F64-41D2-BFC2-C10671AB2B4B}">
      <dsp:nvSpPr>
        <dsp:cNvPr id="0" name=""/>
        <dsp:cNvSpPr/>
      </dsp:nvSpPr>
      <dsp:spPr>
        <a:xfrm>
          <a:off x="2705304" y="1565051"/>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solidFill>
                <a:srgbClr val="FFFFFF"/>
              </a:solidFill>
              <a:latin typeface="Helvetica"/>
              <a:ea typeface="+mn-ea"/>
              <a:cs typeface="Helvetica"/>
            </a:rPr>
            <a:t> </a:t>
          </a:r>
        </a:p>
      </dsp:txBody>
      <dsp:txXfrm>
        <a:off x="2705304" y="1565051"/>
        <a:ext cx="733599" cy="366799"/>
      </dsp:txXfrm>
    </dsp:sp>
    <dsp:sp modelId="{A8D6CF2D-20C2-4A61-B8C9-002177CF9D9E}">
      <dsp:nvSpPr>
        <dsp:cNvPr id="0" name=""/>
        <dsp:cNvSpPr/>
      </dsp:nvSpPr>
      <dsp:spPr>
        <a:xfrm>
          <a:off x="2705304" y="523339"/>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nl-NL" sz="1300" kern="1200" dirty="0">
              <a:solidFill>
                <a:srgbClr val="FFFFFF"/>
              </a:solidFill>
              <a:latin typeface="Helvetica"/>
              <a:ea typeface="+mn-ea"/>
              <a:cs typeface="Helvetica"/>
            </a:rPr>
            <a:t> </a:t>
          </a:r>
          <a:endParaRPr lang="en-GB" sz="1300" kern="1200" dirty="0">
            <a:solidFill>
              <a:srgbClr val="FFFFFF"/>
            </a:solidFill>
            <a:latin typeface="Helvetica"/>
            <a:ea typeface="+mn-ea"/>
            <a:cs typeface="Helvetica"/>
          </a:endParaRPr>
        </a:p>
      </dsp:txBody>
      <dsp:txXfrm>
        <a:off x="2705304" y="523339"/>
        <a:ext cx="733599" cy="366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F842-6B11-4F1F-9BEB-F2FE2CF5F854}">
      <dsp:nvSpPr>
        <dsp:cNvPr id="0" name=""/>
        <dsp:cNvSpPr/>
      </dsp:nvSpPr>
      <dsp:spPr>
        <a:xfrm>
          <a:off x="3393183" y="369283"/>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BCBAFE-51A1-477B-9FEB-8BCAE8214D87}">
      <dsp:nvSpPr>
        <dsp:cNvPr id="0" name=""/>
        <dsp:cNvSpPr/>
      </dsp:nvSpPr>
      <dsp:spPr>
        <a:xfrm>
          <a:off x="3393183" y="1410995"/>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8C97568-F15B-4678-A7E9-AD6051E39E77}">
      <dsp:nvSpPr>
        <dsp:cNvPr id="0" name=""/>
        <dsp:cNvSpPr/>
      </dsp:nvSpPr>
      <dsp:spPr>
        <a:xfrm>
          <a:off x="3393183" y="2452706"/>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258B98-531C-416B-93FC-ED69C86C2651}">
      <dsp:nvSpPr>
        <dsp:cNvPr id="0" name=""/>
        <dsp:cNvSpPr/>
      </dsp:nvSpPr>
      <dsp:spPr>
        <a:xfrm>
          <a:off x="3222492" y="3494418"/>
          <a:ext cx="110039" cy="337455"/>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210E783-2405-4404-A37A-290C2FD00529}">
      <dsp:nvSpPr>
        <dsp:cNvPr id="0" name=""/>
        <dsp:cNvSpPr/>
      </dsp:nvSpPr>
      <dsp:spPr>
        <a:xfrm>
          <a:off x="3470211" y="2452706"/>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2E96FC-50E5-4EC7-9C04-F3E9D8E7AF7E}">
      <dsp:nvSpPr>
        <dsp:cNvPr id="0" name=""/>
        <dsp:cNvSpPr/>
      </dsp:nvSpPr>
      <dsp:spPr>
        <a:xfrm>
          <a:off x="3470211" y="1410995"/>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1A04C-051F-428C-AD1E-966555C8C7B9}">
      <dsp:nvSpPr>
        <dsp:cNvPr id="0" name=""/>
        <dsp:cNvSpPr/>
      </dsp:nvSpPr>
      <dsp:spPr>
        <a:xfrm>
          <a:off x="3470211" y="369283"/>
          <a:ext cx="91440" cy="674911"/>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7A6491-8337-43FF-8ACE-5FFD87F7D5AB}">
      <dsp:nvSpPr>
        <dsp:cNvPr id="0" name=""/>
        <dsp:cNvSpPr/>
      </dsp:nvSpPr>
      <dsp:spPr>
        <a:xfrm>
          <a:off x="3149132" y="2483"/>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MEMS Microphone Design</a:t>
          </a:r>
        </a:p>
      </dsp:txBody>
      <dsp:txXfrm>
        <a:off x="3149132" y="2483"/>
        <a:ext cx="733599" cy="366799"/>
      </dsp:txXfrm>
    </dsp:sp>
    <dsp:sp modelId="{EEDD41E4-3A2B-4D66-AF2B-353835F41C59}">
      <dsp:nvSpPr>
        <dsp:cNvPr id="0" name=""/>
        <dsp:cNvSpPr/>
      </dsp:nvSpPr>
      <dsp:spPr>
        <a:xfrm>
          <a:off x="3149132" y="1044195"/>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Nonlinear Fringe fields</a:t>
          </a:r>
        </a:p>
      </dsp:txBody>
      <dsp:txXfrm>
        <a:off x="3149132" y="1044195"/>
        <a:ext cx="733599" cy="366799"/>
      </dsp:txXfrm>
    </dsp:sp>
    <dsp:sp modelId="{FDED69CD-52D3-40F4-803D-809792BEBF31}">
      <dsp:nvSpPr>
        <dsp:cNvPr id="0" name=""/>
        <dsp:cNvSpPr/>
      </dsp:nvSpPr>
      <dsp:spPr>
        <a:xfrm>
          <a:off x="3149132" y="2085906"/>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E-Field Redistribution </a:t>
          </a:r>
        </a:p>
      </dsp:txBody>
      <dsp:txXfrm>
        <a:off x="3149132" y="2085906"/>
        <a:ext cx="733599" cy="366799"/>
      </dsp:txXfrm>
    </dsp:sp>
    <dsp:sp modelId="{28D54038-D166-4327-926D-3BA4D9B65C7C}">
      <dsp:nvSpPr>
        <dsp:cNvPr id="0" name=""/>
        <dsp:cNvSpPr/>
      </dsp:nvSpPr>
      <dsp:spPr>
        <a:xfrm>
          <a:off x="3149132" y="3127618"/>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nm level Creep</a:t>
          </a:r>
        </a:p>
      </dsp:txBody>
      <dsp:txXfrm>
        <a:off x="3149132" y="3127618"/>
        <a:ext cx="733599" cy="366799"/>
      </dsp:txXfrm>
    </dsp:sp>
    <dsp:sp modelId="{CDC9DC63-5994-4507-B320-E83FC787A0EB}">
      <dsp:nvSpPr>
        <dsp:cNvPr id="0" name=""/>
        <dsp:cNvSpPr/>
      </dsp:nvSpPr>
      <dsp:spPr>
        <a:xfrm>
          <a:off x="3332532" y="3648474"/>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err="1">
              <a:solidFill>
                <a:srgbClr val="FFFFFF"/>
              </a:solidFill>
              <a:latin typeface="Helvetica"/>
              <a:ea typeface="+mn-ea"/>
              <a:cs typeface="Helvetica"/>
            </a:rPr>
            <a:t>Microphone</a:t>
          </a:r>
          <a:br>
            <a:rPr lang="nl-NL" sz="900" kern="1200" dirty="0">
              <a:solidFill>
                <a:srgbClr val="FFFFFF"/>
              </a:solidFill>
              <a:latin typeface="Helvetica"/>
              <a:ea typeface="+mn-ea"/>
              <a:cs typeface="Helvetica"/>
            </a:rPr>
          </a:br>
          <a:r>
            <a:rPr lang="nl-NL" sz="900" kern="1200" dirty="0" err="1">
              <a:solidFill>
                <a:srgbClr val="FFFFFF"/>
              </a:solidFill>
              <a:latin typeface="Helvetica"/>
              <a:ea typeface="+mn-ea"/>
              <a:cs typeface="Helvetica"/>
            </a:rPr>
            <a:t>Sensitivity</a:t>
          </a:r>
          <a:r>
            <a:rPr lang="nl-NL" sz="900" kern="1200" dirty="0">
              <a:solidFill>
                <a:srgbClr val="FFFFFF"/>
              </a:solidFill>
              <a:latin typeface="Helvetica"/>
              <a:ea typeface="+mn-ea"/>
              <a:cs typeface="Helvetica"/>
            </a:rPr>
            <a:t> Drift</a:t>
          </a:r>
          <a:endParaRPr lang="en-GB" sz="900" kern="1200" dirty="0">
            <a:solidFill>
              <a:srgbClr val="FFFFFF"/>
            </a:solidFill>
            <a:latin typeface="Helvetica"/>
            <a:ea typeface="+mn-ea"/>
            <a:cs typeface="Helvetica"/>
          </a:endParaRPr>
        </a:p>
      </dsp:txBody>
      <dsp:txXfrm>
        <a:off x="3332532" y="3648474"/>
        <a:ext cx="733599" cy="366799"/>
      </dsp:txXfrm>
    </dsp:sp>
    <dsp:sp modelId="{7F921EBD-56C9-4EEE-8446-7285DB9E5251}">
      <dsp:nvSpPr>
        <dsp:cNvPr id="0" name=""/>
        <dsp:cNvSpPr/>
      </dsp:nvSpPr>
      <dsp:spPr>
        <a:xfrm>
          <a:off x="2705304" y="2606762"/>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Metal </a:t>
          </a:r>
          <a:br>
            <a:rPr lang="en-GB" sz="900" kern="1200" dirty="0">
              <a:solidFill>
                <a:srgbClr val="FFFFFF"/>
              </a:solidFill>
              <a:latin typeface="Helvetica"/>
              <a:ea typeface="+mn-ea"/>
              <a:cs typeface="Helvetica"/>
            </a:rPr>
          </a:br>
          <a:r>
            <a:rPr lang="en-GB" sz="900" kern="1200" dirty="0">
              <a:solidFill>
                <a:srgbClr val="FFFFFF"/>
              </a:solidFill>
              <a:latin typeface="Helvetica"/>
              <a:ea typeface="+mn-ea"/>
              <a:cs typeface="Helvetica"/>
            </a:rPr>
            <a:t>Ductility </a:t>
          </a:r>
        </a:p>
      </dsp:txBody>
      <dsp:txXfrm>
        <a:off x="2705304" y="2606762"/>
        <a:ext cx="733599" cy="366799"/>
      </dsp:txXfrm>
    </dsp:sp>
    <dsp:sp modelId="{BD90FC8A-1F64-41D2-BFC2-C10671AB2B4B}">
      <dsp:nvSpPr>
        <dsp:cNvPr id="0" name=""/>
        <dsp:cNvSpPr/>
      </dsp:nvSpPr>
      <dsp:spPr>
        <a:xfrm>
          <a:off x="2705304" y="1565051"/>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Atomic </a:t>
          </a:r>
          <a:r>
            <a:rPr lang="en-GB" sz="900" kern="1200" dirty="0" err="1">
              <a:solidFill>
                <a:srgbClr val="FFFFFF"/>
              </a:solidFill>
              <a:latin typeface="Helvetica"/>
              <a:ea typeface="+mn-ea"/>
              <a:cs typeface="Helvetica"/>
            </a:rPr>
            <a:t>Waterfilm</a:t>
          </a:r>
          <a:endParaRPr lang="en-GB" sz="900" kern="1200" dirty="0">
            <a:solidFill>
              <a:srgbClr val="FFFFFF"/>
            </a:solidFill>
            <a:latin typeface="Helvetica"/>
            <a:ea typeface="+mn-ea"/>
            <a:cs typeface="Helvetica"/>
          </a:endParaRPr>
        </a:p>
      </dsp:txBody>
      <dsp:txXfrm>
        <a:off x="2705304" y="1565051"/>
        <a:ext cx="733599" cy="366799"/>
      </dsp:txXfrm>
    </dsp:sp>
    <dsp:sp modelId="{A8D6CF2D-20C2-4A61-B8C9-002177CF9D9E}">
      <dsp:nvSpPr>
        <dsp:cNvPr id="0" name=""/>
        <dsp:cNvSpPr/>
      </dsp:nvSpPr>
      <dsp:spPr>
        <a:xfrm>
          <a:off x="2705304" y="523339"/>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err="1">
              <a:solidFill>
                <a:srgbClr val="FFFFFF"/>
              </a:solidFill>
              <a:latin typeface="Helvetica"/>
              <a:ea typeface="+mn-ea"/>
              <a:cs typeface="Helvetica"/>
            </a:rPr>
            <a:t>SiN</a:t>
          </a:r>
          <a:r>
            <a:rPr lang="nl-NL" sz="900" kern="1200" dirty="0">
              <a:solidFill>
                <a:srgbClr val="FFFFFF"/>
              </a:solidFill>
              <a:latin typeface="Helvetica"/>
              <a:ea typeface="+mn-ea"/>
              <a:cs typeface="Helvetica"/>
            </a:rPr>
            <a:t> Charge Trapping</a:t>
          </a:r>
          <a:endParaRPr lang="en-GB" sz="900" kern="1200" dirty="0">
            <a:solidFill>
              <a:srgbClr val="FFFFFF"/>
            </a:solidFill>
            <a:latin typeface="Helvetica"/>
            <a:ea typeface="+mn-ea"/>
            <a:cs typeface="Helvetica"/>
          </a:endParaRPr>
        </a:p>
      </dsp:txBody>
      <dsp:txXfrm>
        <a:off x="2705304" y="523339"/>
        <a:ext cx="733599" cy="366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F842-6B11-4F1F-9BEB-F2FE2CF5F854}">
      <dsp:nvSpPr>
        <dsp:cNvPr id="0" name=""/>
        <dsp:cNvSpPr/>
      </dsp:nvSpPr>
      <dsp:spPr>
        <a:xfrm>
          <a:off x="3393183" y="369283"/>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BCBAFE-51A1-477B-9FEB-8BCAE8214D87}">
      <dsp:nvSpPr>
        <dsp:cNvPr id="0" name=""/>
        <dsp:cNvSpPr/>
      </dsp:nvSpPr>
      <dsp:spPr>
        <a:xfrm>
          <a:off x="3393183" y="1410995"/>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8C97568-F15B-4678-A7E9-AD6051E39E77}">
      <dsp:nvSpPr>
        <dsp:cNvPr id="0" name=""/>
        <dsp:cNvSpPr/>
      </dsp:nvSpPr>
      <dsp:spPr>
        <a:xfrm>
          <a:off x="3393183" y="2452706"/>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258B98-531C-416B-93FC-ED69C86C2651}">
      <dsp:nvSpPr>
        <dsp:cNvPr id="0" name=""/>
        <dsp:cNvSpPr/>
      </dsp:nvSpPr>
      <dsp:spPr>
        <a:xfrm>
          <a:off x="3222492" y="3494418"/>
          <a:ext cx="110039" cy="337455"/>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210E783-2405-4404-A37A-290C2FD00529}">
      <dsp:nvSpPr>
        <dsp:cNvPr id="0" name=""/>
        <dsp:cNvSpPr/>
      </dsp:nvSpPr>
      <dsp:spPr>
        <a:xfrm>
          <a:off x="3470211" y="2452706"/>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2E96FC-50E5-4EC7-9C04-F3E9D8E7AF7E}">
      <dsp:nvSpPr>
        <dsp:cNvPr id="0" name=""/>
        <dsp:cNvSpPr/>
      </dsp:nvSpPr>
      <dsp:spPr>
        <a:xfrm>
          <a:off x="3470211" y="1410995"/>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1A04C-051F-428C-AD1E-966555C8C7B9}">
      <dsp:nvSpPr>
        <dsp:cNvPr id="0" name=""/>
        <dsp:cNvSpPr/>
      </dsp:nvSpPr>
      <dsp:spPr>
        <a:xfrm>
          <a:off x="3470211" y="369283"/>
          <a:ext cx="91440" cy="674911"/>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7A6491-8337-43FF-8ACE-5FFD87F7D5AB}">
      <dsp:nvSpPr>
        <dsp:cNvPr id="0" name=""/>
        <dsp:cNvSpPr/>
      </dsp:nvSpPr>
      <dsp:spPr>
        <a:xfrm>
          <a:off x="3149132" y="2483"/>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AWG Design</a:t>
          </a:r>
        </a:p>
      </dsp:txBody>
      <dsp:txXfrm>
        <a:off x="3149132" y="2483"/>
        <a:ext cx="733599" cy="366799"/>
      </dsp:txXfrm>
    </dsp:sp>
    <dsp:sp modelId="{EEDD41E4-3A2B-4D66-AF2B-353835F41C59}">
      <dsp:nvSpPr>
        <dsp:cNvPr id="0" name=""/>
        <dsp:cNvSpPr/>
      </dsp:nvSpPr>
      <dsp:spPr>
        <a:xfrm>
          <a:off x="3149132" y="1044195"/>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Design </a:t>
          </a:r>
          <a:br>
            <a:rPr lang="en-GB" sz="900" kern="1200" dirty="0">
              <a:solidFill>
                <a:srgbClr val="FFFFFF"/>
              </a:solidFill>
              <a:latin typeface="Helvetica"/>
              <a:ea typeface="+mn-ea"/>
              <a:cs typeface="Helvetica"/>
            </a:rPr>
          </a:br>
          <a:r>
            <a:rPr lang="en-GB" sz="900" kern="1200" dirty="0">
              <a:solidFill>
                <a:srgbClr val="FFFFFF"/>
              </a:solidFill>
              <a:latin typeface="Helvetica"/>
              <a:ea typeface="+mn-ea"/>
              <a:cs typeface="Helvetica"/>
            </a:rPr>
            <a:t>Phase Errors</a:t>
          </a:r>
        </a:p>
      </dsp:txBody>
      <dsp:txXfrm>
        <a:off x="3149132" y="1044195"/>
        <a:ext cx="733599" cy="366799"/>
      </dsp:txXfrm>
    </dsp:sp>
    <dsp:sp modelId="{FDED69CD-52D3-40F4-803D-809792BEBF31}">
      <dsp:nvSpPr>
        <dsp:cNvPr id="0" name=""/>
        <dsp:cNvSpPr/>
      </dsp:nvSpPr>
      <dsp:spPr>
        <a:xfrm>
          <a:off x="3149132" y="2085906"/>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Digitization Phase Errors</a:t>
          </a:r>
        </a:p>
      </dsp:txBody>
      <dsp:txXfrm>
        <a:off x="3149132" y="2085906"/>
        <a:ext cx="733599" cy="366799"/>
      </dsp:txXfrm>
    </dsp:sp>
    <dsp:sp modelId="{28D54038-D166-4327-926D-3BA4D9B65C7C}">
      <dsp:nvSpPr>
        <dsp:cNvPr id="0" name=""/>
        <dsp:cNvSpPr/>
      </dsp:nvSpPr>
      <dsp:spPr>
        <a:xfrm>
          <a:off x="3149132" y="3127618"/>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Fabrication</a:t>
          </a:r>
          <a:br>
            <a:rPr lang="en-GB" sz="900" kern="1200" dirty="0">
              <a:solidFill>
                <a:srgbClr val="FFFFFF"/>
              </a:solidFill>
              <a:latin typeface="Helvetica"/>
              <a:ea typeface="+mn-ea"/>
              <a:cs typeface="Helvetica"/>
            </a:rPr>
          </a:br>
          <a:r>
            <a:rPr lang="en-GB" sz="900" kern="1200" dirty="0">
              <a:solidFill>
                <a:srgbClr val="FFFFFF"/>
              </a:solidFill>
              <a:latin typeface="Helvetica"/>
              <a:ea typeface="+mn-ea"/>
              <a:cs typeface="Helvetica"/>
            </a:rPr>
            <a:t>Phase Errors </a:t>
          </a:r>
        </a:p>
      </dsp:txBody>
      <dsp:txXfrm>
        <a:off x="3149132" y="3127618"/>
        <a:ext cx="733599" cy="366799"/>
      </dsp:txXfrm>
    </dsp:sp>
    <dsp:sp modelId="{CDC9DC63-5994-4507-B320-E83FC787A0EB}">
      <dsp:nvSpPr>
        <dsp:cNvPr id="0" name=""/>
        <dsp:cNvSpPr/>
      </dsp:nvSpPr>
      <dsp:spPr>
        <a:xfrm>
          <a:off x="3332532" y="3648474"/>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solidFill>
                <a:srgbClr val="FFFFFF"/>
              </a:solidFill>
              <a:latin typeface="Helvetica"/>
              <a:ea typeface="+mn-ea"/>
              <a:cs typeface="Helvetica"/>
            </a:rPr>
            <a:t>Cross Talk</a:t>
          </a:r>
          <a:endParaRPr lang="en-GB" sz="900" kern="1200" dirty="0">
            <a:solidFill>
              <a:srgbClr val="FFFFFF"/>
            </a:solidFill>
            <a:latin typeface="Helvetica"/>
            <a:ea typeface="+mn-ea"/>
            <a:cs typeface="Helvetica"/>
          </a:endParaRPr>
        </a:p>
      </dsp:txBody>
      <dsp:txXfrm>
        <a:off x="3332532" y="3648474"/>
        <a:ext cx="733599" cy="366799"/>
      </dsp:txXfrm>
    </dsp:sp>
    <dsp:sp modelId="{7F921EBD-56C9-4EEE-8446-7285DB9E5251}">
      <dsp:nvSpPr>
        <dsp:cNvPr id="0" name=""/>
        <dsp:cNvSpPr/>
      </dsp:nvSpPr>
      <dsp:spPr>
        <a:xfrm>
          <a:off x="2705304" y="2606762"/>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Random Phase Errors</a:t>
          </a:r>
        </a:p>
      </dsp:txBody>
      <dsp:txXfrm>
        <a:off x="2705304" y="2606762"/>
        <a:ext cx="733599" cy="366799"/>
      </dsp:txXfrm>
    </dsp:sp>
    <dsp:sp modelId="{BD90FC8A-1F64-41D2-BFC2-C10671AB2B4B}">
      <dsp:nvSpPr>
        <dsp:cNvPr id="0" name=""/>
        <dsp:cNvSpPr/>
      </dsp:nvSpPr>
      <dsp:spPr>
        <a:xfrm>
          <a:off x="2705304" y="1565051"/>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EDA Grid Snapping</a:t>
          </a:r>
        </a:p>
      </dsp:txBody>
      <dsp:txXfrm>
        <a:off x="2705304" y="1565051"/>
        <a:ext cx="733599" cy="366799"/>
      </dsp:txXfrm>
    </dsp:sp>
    <dsp:sp modelId="{A8D6CF2D-20C2-4A61-B8C9-002177CF9D9E}">
      <dsp:nvSpPr>
        <dsp:cNvPr id="0" name=""/>
        <dsp:cNvSpPr/>
      </dsp:nvSpPr>
      <dsp:spPr>
        <a:xfrm>
          <a:off x="2705304" y="523339"/>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Taper Mode Conversion</a:t>
          </a:r>
        </a:p>
      </dsp:txBody>
      <dsp:txXfrm>
        <a:off x="2705304" y="523339"/>
        <a:ext cx="733599" cy="366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6F842-6B11-4F1F-9BEB-F2FE2CF5F854}">
      <dsp:nvSpPr>
        <dsp:cNvPr id="0" name=""/>
        <dsp:cNvSpPr/>
      </dsp:nvSpPr>
      <dsp:spPr>
        <a:xfrm>
          <a:off x="3393183" y="369283"/>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9BCBAFE-51A1-477B-9FEB-8BCAE8214D87}">
      <dsp:nvSpPr>
        <dsp:cNvPr id="0" name=""/>
        <dsp:cNvSpPr/>
      </dsp:nvSpPr>
      <dsp:spPr>
        <a:xfrm>
          <a:off x="3393183" y="1410995"/>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8C97568-F15B-4678-A7E9-AD6051E39E77}">
      <dsp:nvSpPr>
        <dsp:cNvPr id="0" name=""/>
        <dsp:cNvSpPr/>
      </dsp:nvSpPr>
      <dsp:spPr>
        <a:xfrm>
          <a:off x="3393183" y="2452706"/>
          <a:ext cx="91440" cy="337455"/>
        </a:xfrm>
        <a:custGeom>
          <a:avLst/>
          <a:gdLst/>
          <a:ahLst/>
          <a:cxnLst/>
          <a:rect l="0" t="0" r="0" b="0"/>
          <a:pathLst>
            <a:path>
              <a:moveTo>
                <a:pt x="123659" y="0"/>
              </a:moveTo>
              <a:lnTo>
                <a:pt x="123659" y="341448"/>
              </a:lnTo>
              <a:lnTo>
                <a:pt x="45720"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4258B98-531C-416B-93FC-ED69C86C2651}">
      <dsp:nvSpPr>
        <dsp:cNvPr id="0" name=""/>
        <dsp:cNvSpPr/>
      </dsp:nvSpPr>
      <dsp:spPr>
        <a:xfrm>
          <a:off x="3222492" y="3494418"/>
          <a:ext cx="110039" cy="337455"/>
        </a:xfrm>
        <a:custGeom>
          <a:avLst/>
          <a:gdLst/>
          <a:ahLst/>
          <a:cxnLst/>
          <a:rect l="0" t="0" r="0" b="0"/>
          <a:pathLst>
            <a:path>
              <a:moveTo>
                <a:pt x="0" y="0"/>
              </a:moveTo>
              <a:lnTo>
                <a:pt x="0" y="341448"/>
              </a:lnTo>
              <a:lnTo>
                <a:pt x="111342" y="341448"/>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210E783-2405-4404-A37A-290C2FD00529}">
      <dsp:nvSpPr>
        <dsp:cNvPr id="0" name=""/>
        <dsp:cNvSpPr/>
      </dsp:nvSpPr>
      <dsp:spPr>
        <a:xfrm>
          <a:off x="3470211" y="2452706"/>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2E96FC-50E5-4EC7-9C04-F3E9D8E7AF7E}">
      <dsp:nvSpPr>
        <dsp:cNvPr id="0" name=""/>
        <dsp:cNvSpPr/>
      </dsp:nvSpPr>
      <dsp:spPr>
        <a:xfrm>
          <a:off x="3470211" y="1410995"/>
          <a:ext cx="91440" cy="674911"/>
        </a:xfrm>
        <a:custGeom>
          <a:avLst/>
          <a:gdLst/>
          <a:ahLst/>
          <a:cxnLst/>
          <a:rect l="0" t="0" r="0" b="0"/>
          <a:pathLst>
            <a:path>
              <a:moveTo>
                <a:pt x="45720" y="0"/>
              </a:moveTo>
              <a:lnTo>
                <a:pt x="45720" y="682897"/>
              </a:lnTo>
            </a:path>
          </a:pathLst>
        </a:custGeom>
        <a:noFill/>
        <a:ln w="25400" cap="flat" cmpd="sng" algn="ctr">
          <a:solidFill>
            <a:srgbClr val="B03937">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D1A04C-051F-428C-AD1E-966555C8C7B9}">
      <dsp:nvSpPr>
        <dsp:cNvPr id="0" name=""/>
        <dsp:cNvSpPr/>
      </dsp:nvSpPr>
      <dsp:spPr>
        <a:xfrm>
          <a:off x="3470211" y="369283"/>
          <a:ext cx="91440" cy="674911"/>
        </a:xfrm>
        <a:custGeom>
          <a:avLst/>
          <a:gdLst/>
          <a:ahLst/>
          <a:cxnLst/>
          <a:rect l="0" t="0" r="0" b="0"/>
          <a:pathLst>
            <a:path>
              <a:moveTo>
                <a:pt x="45720" y="0"/>
              </a:moveTo>
              <a:lnTo>
                <a:pt x="45720" y="682897"/>
              </a:lnTo>
            </a:path>
          </a:pathLst>
        </a:custGeom>
        <a:noFill/>
        <a:ln w="25400" cap="flat" cmpd="sng" algn="ctr">
          <a:solidFill>
            <a:srgbClr val="B03937">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77A6491-8337-43FF-8ACE-5FFD87F7D5AB}">
      <dsp:nvSpPr>
        <dsp:cNvPr id="0" name=""/>
        <dsp:cNvSpPr/>
      </dsp:nvSpPr>
      <dsp:spPr>
        <a:xfrm>
          <a:off x="3149132" y="2483"/>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Functional Polymer Design</a:t>
          </a:r>
        </a:p>
      </dsp:txBody>
      <dsp:txXfrm>
        <a:off x="3149132" y="2483"/>
        <a:ext cx="733599" cy="366799"/>
      </dsp:txXfrm>
    </dsp:sp>
    <dsp:sp modelId="{EEDD41E4-3A2B-4D66-AF2B-353835F41C59}">
      <dsp:nvSpPr>
        <dsp:cNvPr id="0" name=""/>
        <dsp:cNvSpPr/>
      </dsp:nvSpPr>
      <dsp:spPr>
        <a:xfrm>
          <a:off x="3149132" y="1044195"/>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Two photon processes</a:t>
          </a:r>
        </a:p>
      </dsp:txBody>
      <dsp:txXfrm>
        <a:off x="3149132" y="1044195"/>
        <a:ext cx="733599" cy="366799"/>
      </dsp:txXfrm>
    </dsp:sp>
    <dsp:sp modelId="{FDED69CD-52D3-40F4-803D-809792BEBF31}">
      <dsp:nvSpPr>
        <dsp:cNvPr id="0" name=""/>
        <dsp:cNvSpPr/>
      </dsp:nvSpPr>
      <dsp:spPr>
        <a:xfrm>
          <a:off x="3149132" y="2085906"/>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Chromophore Degradation</a:t>
          </a:r>
        </a:p>
      </dsp:txBody>
      <dsp:txXfrm>
        <a:off x="3149132" y="2085906"/>
        <a:ext cx="733599" cy="366799"/>
      </dsp:txXfrm>
    </dsp:sp>
    <dsp:sp modelId="{28D54038-D166-4327-926D-3BA4D9B65C7C}">
      <dsp:nvSpPr>
        <dsp:cNvPr id="0" name=""/>
        <dsp:cNvSpPr/>
      </dsp:nvSpPr>
      <dsp:spPr>
        <a:xfrm>
          <a:off x="3149132" y="3127618"/>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Unstable in Oxygen Atmosphere</a:t>
          </a:r>
        </a:p>
      </dsp:txBody>
      <dsp:txXfrm>
        <a:off x="3149132" y="3127618"/>
        <a:ext cx="733599" cy="366799"/>
      </dsp:txXfrm>
    </dsp:sp>
    <dsp:sp modelId="{CDC9DC63-5994-4507-B320-E83FC787A0EB}">
      <dsp:nvSpPr>
        <dsp:cNvPr id="0" name=""/>
        <dsp:cNvSpPr/>
      </dsp:nvSpPr>
      <dsp:spPr>
        <a:xfrm>
          <a:off x="3332532" y="3648474"/>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err="1">
              <a:solidFill>
                <a:srgbClr val="FFFFFF"/>
              </a:solidFill>
              <a:latin typeface="Helvetica"/>
              <a:ea typeface="+mn-ea"/>
              <a:cs typeface="Helvetica"/>
            </a:rPr>
            <a:t>Vacuum</a:t>
          </a:r>
          <a:r>
            <a:rPr lang="nl-NL" sz="900" kern="1200" dirty="0">
              <a:solidFill>
                <a:srgbClr val="FFFFFF"/>
              </a:solidFill>
              <a:latin typeface="Helvetica"/>
              <a:ea typeface="+mn-ea"/>
              <a:cs typeface="Helvetica"/>
            </a:rPr>
            <a:t> </a:t>
          </a:r>
          <a:r>
            <a:rPr lang="nl-NL" sz="900" kern="1200" dirty="0" err="1">
              <a:solidFill>
                <a:srgbClr val="FFFFFF"/>
              </a:solidFill>
              <a:latin typeface="Helvetica"/>
              <a:ea typeface="+mn-ea"/>
              <a:cs typeface="Helvetica"/>
            </a:rPr>
            <a:t>Packaging</a:t>
          </a:r>
          <a:r>
            <a:rPr lang="nl-NL" sz="900" kern="1200" dirty="0">
              <a:solidFill>
                <a:srgbClr val="FFFFFF"/>
              </a:solidFill>
              <a:latin typeface="Helvetica"/>
              <a:ea typeface="+mn-ea"/>
              <a:cs typeface="Helvetica"/>
            </a:rPr>
            <a:t> </a:t>
          </a:r>
          <a:endParaRPr lang="en-GB" sz="900" kern="1200" dirty="0">
            <a:solidFill>
              <a:srgbClr val="FFFFFF"/>
            </a:solidFill>
            <a:latin typeface="Helvetica"/>
            <a:ea typeface="+mn-ea"/>
            <a:cs typeface="Helvetica"/>
          </a:endParaRPr>
        </a:p>
      </dsp:txBody>
      <dsp:txXfrm>
        <a:off x="3332532" y="3648474"/>
        <a:ext cx="733599" cy="366799"/>
      </dsp:txXfrm>
    </dsp:sp>
    <dsp:sp modelId="{7F921EBD-56C9-4EEE-8446-7285DB9E5251}">
      <dsp:nvSpPr>
        <dsp:cNvPr id="0" name=""/>
        <dsp:cNvSpPr/>
      </dsp:nvSpPr>
      <dsp:spPr>
        <a:xfrm>
          <a:off x="2705304" y="2606762"/>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EO </a:t>
          </a:r>
          <a:r>
            <a:rPr lang="en-GB" sz="900" kern="1200" dirty="0" err="1">
              <a:solidFill>
                <a:srgbClr val="FFFFFF"/>
              </a:solidFill>
              <a:latin typeface="Helvetica"/>
              <a:ea typeface="+mn-ea"/>
              <a:cs typeface="Helvetica"/>
            </a:rPr>
            <a:t>coeffictient</a:t>
          </a:r>
          <a:r>
            <a:rPr lang="en-GB" sz="900" kern="1200" dirty="0">
              <a:solidFill>
                <a:srgbClr val="FFFFFF"/>
              </a:solidFill>
              <a:latin typeface="Helvetica"/>
              <a:ea typeface="+mn-ea"/>
              <a:cs typeface="Helvetica"/>
            </a:rPr>
            <a:t> Degradation</a:t>
          </a:r>
        </a:p>
      </dsp:txBody>
      <dsp:txXfrm>
        <a:off x="2705304" y="2606762"/>
        <a:ext cx="733599" cy="366799"/>
      </dsp:txXfrm>
    </dsp:sp>
    <dsp:sp modelId="{BD90FC8A-1F64-41D2-BFC2-C10671AB2B4B}">
      <dsp:nvSpPr>
        <dsp:cNvPr id="0" name=""/>
        <dsp:cNvSpPr/>
      </dsp:nvSpPr>
      <dsp:spPr>
        <a:xfrm>
          <a:off x="2705304" y="1565051"/>
          <a:ext cx="733599" cy="366799"/>
        </a:xfrm>
        <a:prstGeom prst="rect">
          <a:avLst/>
        </a:prstGeom>
        <a:solidFill>
          <a:srgbClr val="B03937">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dirty="0">
              <a:solidFill>
                <a:srgbClr val="FFFFFF"/>
              </a:solidFill>
              <a:latin typeface="Helvetica"/>
              <a:ea typeface="+mn-ea"/>
              <a:cs typeface="Helvetica"/>
            </a:rPr>
            <a:t>Singlet Oxygen</a:t>
          </a:r>
        </a:p>
      </dsp:txBody>
      <dsp:txXfrm>
        <a:off x="2705304" y="1565051"/>
        <a:ext cx="733599" cy="366799"/>
      </dsp:txXfrm>
    </dsp:sp>
    <dsp:sp modelId="{A8D6CF2D-20C2-4A61-B8C9-002177CF9D9E}">
      <dsp:nvSpPr>
        <dsp:cNvPr id="0" name=""/>
        <dsp:cNvSpPr/>
      </dsp:nvSpPr>
      <dsp:spPr>
        <a:xfrm>
          <a:off x="2705304" y="523339"/>
          <a:ext cx="733599" cy="366799"/>
        </a:xfrm>
        <a:prstGeom prst="rect">
          <a:avLst/>
        </a:prstGeom>
        <a:solidFill>
          <a:srgbClr val="B03937">
            <a:hueOff val="0"/>
            <a:satOff val="0"/>
            <a:lumOff val="0"/>
            <a:alphaOff val="0"/>
          </a:srgbClr>
        </a:solidFill>
        <a:ln w="254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l-NL" sz="900" kern="1200" dirty="0">
              <a:solidFill>
                <a:srgbClr val="FFFFFF"/>
              </a:solidFill>
              <a:latin typeface="Helvetica"/>
              <a:ea typeface="+mn-ea"/>
              <a:cs typeface="Helvetica"/>
            </a:rPr>
            <a:t>High </a:t>
          </a:r>
          <a:r>
            <a:rPr lang="nl-NL" sz="900" kern="1200" dirty="0" err="1">
              <a:solidFill>
                <a:srgbClr val="FFFFFF"/>
              </a:solidFill>
              <a:latin typeface="Helvetica"/>
              <a:ea typeface="+mn-ea"/>
              <a:cs typeface="Helvetica"/>
            </a:rPr>
            <a:t>Intensity</a:t>
          </a:r>
          <a:r>
            <a:rPr lang="nl-NL" sz="900" kern="1200" dirty="0">
              <a:solidFill>
                <a:srgbClr val="FFFFFF"/>
              </a:solidFill>
              <a:latin typeface="Helvetica"/>
              <a:ea typeface="+mn-ea"/>
              <a:cs typeface="Helvetica"/>
            </a:rPr>
            <a:t> in Optical waveguides</a:t>
          </a:r>
          <a:endParaRPr lang="en-GB" sz="900" kern="1200" dirty="0">
            <a:solidFill>
              <a:srgbClr val="FFFFFF"/>
            </a:solidFill>
            <a:latin typeface="Helvetica"/>
            <a:ea typeface="+mn-ea"/>
            <a:cs typeface="Helvetica"/>
          </a:endParaRPr>
        </a:p>
      </dsp:txBody>
      <dsp:txXfrm>
        <a:off x="2705304" y="523339"/>
        <a:ext cx="733599" cy="3667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FD395-5F8C-4BBD-A2A5-D1DB9C2E36BE}">
      <dsp:nvSpPr>
        <dsp:cNvPr id="0" name=""/>
        <dsp:cNvSpPr/>
      </dsp:nvSpPr>
      <dsp:spPr>
        <a:xfrm>
          <a:off x="-3463327" y="-532464"/>
          <a:ext cx="4129259" cy="4129259"/>
        </a:xfrm>
        <a:prstGeom prst="blockArc">
          <a:avLst>
            <a:gd name="adj1" fmla="val 18900000"/>
            <a:gd name="adj2" fmla="val 2700000"/>
            <a:gd name="adj3" fmla="val 523"/>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BB4A5C-C78C-4EAA-ABFD-BC05930D0A70}">
      <dsp:nvSpPr>
        <dsp:cNvPr id="0" name=""/>
        <dsp:cNvSpPr/>
      </dsp:nvSpPr>
      <dsp:spPr>
        <a:xfrm>
          <a:off x="349159" y="235585"/>
          <a:ext cx="5735119" cy="471416"/>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187" tIns="60960" rIns="60960" bIns="60960" numCol="1" spcCol="1270" anchor="ctr" anchorCtr="0">
          <a:noAutofit/>
        </a:bodyPr>
        <a:lstStyle/>
        <a:p>
          <a:pPr marL="0" lvl="0" indent="0" algn="l" defTabSz="1066800">
            <a:lnSpc>
              <a:spcPct val="90000"/>
            </a:lnSpc>
            <a:spcBef>
              <a:spcPct val="0"/>
            </a:spcBef>
            <a:spcAft>
              <a:spcPct val="35000"/>
            </a:spcAft>
            <a:buNone/>
          </a:pPr>
          <a:r>
            <a:rPr lang="nl-NL" sz="2400" kern="1200" dirty="0" err="1"/>
            <a:t>Extremely</a:t>
          </a:r>
          <a:r>
            <a:rPr lang="nl-NL" sz="2400" kern="1200" dirty="0"/>
            <a:t> low </a:t>
          </a:r>
          <a:r>
            <a:rPr lang="nl-NL" sz="2400" kern="1200" dirty="0" err="1"/>
            <a:t>probability</a:t>
          </a:r>
          <a:endParaRPr lang="en-GB" sz="2400" kern="1200" dirty="0"/>
        </a:p>
      </dsp:txBody>
      <dsp:txXfrm>
        <a:off x="349159" y="235585"/>
        <a:ext cx="5735119" cy="471416"/>
      </dsp:txXfrm>
    </dsp:sp>
    <dsp:sp modelId="{449A0EA2-112A-42D4-AD74-001A1EFFF63F}">
      <dsp:nvSpPr>
        <dsp:cNvPr id="0" name=""/>
        <dsp:cNvSpPr/>
      </dsp:nvSpPr>
      <dsp:spPr>
        <a:xfrm>
          <a:off x="54523" y="176658"/>
          <a:ext cx="589270" cy="589270"/>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EA91A4-2E90-4F6E-9E2C-85B785D01F4A}">
      <dsp:nvSpPr>
        <dsp:cNvPr id="0" name=""/>
        <dsp:cNvSpPr/>
      </dsp:nvSpPr>
      <dsp:spPr>
        <a:xfrm>
          <a:off x="619433" y="942833"/>
          <a:ext cx="5464846" cy="471416"/>
        </a:xfrm>
        <a:prstGeom prst="rect">
          <a:avLst/>
        </a:prstGeom>
        <a:solidFill>
          <a:schemeClr val="accent3">
            <a:shade val="80000"/>
            <a:hueOff val="-204804"/>
            <a:satOff val="-8360"/>
            <a:lumOff val="111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187" tIns="60960" rIns="60960" bIns="60960" numCol="1" spcCol="1270" anchor="ctr" anchorCtr="0">
          <a:noAutofit/>
        </a:bodyPr>
        <a:lstStyle/>
        <a:p>
          <a:pPr marL="0" lvl="0" indent="0" algn="l" defTabSz="1066800">
            <a:lnSpc>
              <a:spcPct val="90000"/>
            </a:lnSpc>
            <a:spcBef>
              <a:spcPct val="0"/>
            </a:spcBef>
            <a:spcAft>
              <a:spcPct val="35000"/>
            </a:spcAft>
            <a:buNone/>
          </a:pPr>
          <a:r>
            <a:rPr lang="nl-NL" sz="2400" kern="1200" dirty="0"/>
            <a:t>High Impact</a:t>
          </a:r>
          <a:endParaRPr lang="en-GB" sz="2400" kern="1200" dirty="0"/>
        </a:p>
      </dsp:txBody>
      <dsp:txXfrm>
        <a:off x="619433" y="942833"/>
        <a:ext cx="5464846" cy="471416"/>
      </dsp:txXfrm>
    </dsp:sp>
    <dsp:sp modelId="{0A8F59D4-D5AA-4872-97C0-C3336D91C177}">
      <dsp:nvSpPr>
        <dsp:cNvPr id="0" name=""/>
        <dsp:cNvSpPr/>
      </dsp:nvSpPr>
      <dsp:spPr>
        <a:xfrm>
          <a:off x="324797" y="883905"/>
          <a:ext cx="589270" cy="589270"/>
        </a:xfrm>
        <a:prstGeom prst="ellipse">
          <a:avLst/>
        </a:prstGeom>
        <a:solidFill>
          <a:schemeClr val="lt1">
            <a:hueOff val="0"/>
            <a:satOff val="0"/>
            <a:lumOff val="0"/>
            <a:alphaOff val="0"/>
          </a:schemeClr>
        </a:solidFill>
        <a:ln w="12700" cap="flat" cmpd="sng" algn="ctr">
          <a:solidFill>
            <a:schemeClr val="accent3">
              <a:shade val="80000"/>
              <a:hueOff val="-204804"/>
              <a:satOff val="-8360"/>
              <a:lumOff val="111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A41D4F-B76C-466B-985F-978A11E48841}">
      <dsp:nvSpPr>
        <dsp:cNvPr id="0" name=""/>
        <dsp:cNvSpPr/>
      </dsp:nvSpPr>
      <dsp:spPr>
        <a:xfrm>
          <a:off x="619433" y="1650080"/>
          <a:ext cx="5464846" cy="471416"/>
        </a:xfrm>
        <a:prstGeom prst="rect">
          <a:avLst/>
        </a:prstGeom>
        <a:solidFill>
          <a:schemeClr val="accent3">
            <a:shade val="80000"/>
            <a:hueOff val="-409607"/>
            <a:satOff val="-16719"/>
            <a:lumOff val="222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187" tIns="60960" rIns="60960" bIns="60960" numCol="1" spcCol="1270" anchor="ctr" anchorCtr="0">
          <a:noAutofit/>
        </a:bodyPr>
        <a:lstStyle/>
        <a:p>
          <a:pPr marL="0" lvl="0" indent="0" algn="l" defTabSz="1066800">
            <a:lnSpc>
              <a:spcPct val="90000"/>
            </a:lnSpc>
            <a:spcBef>
              <a:spcPct val="0"/>
            </a:spcBef>
            <a:spcAft>
              <a:spcPct val="35000"/>
            </a:spcAft>
            <a:buNone/>
          </a:pPr>
          <a:r>
            <a:rPr lang="nl-NL" sz="2400" kern="1200" dirty="0" err="1"/>
            <a:t>Can</a:t>
          </a:r>
          <a:r>
            <a:rPr lang="nl-NL" sz="2400" kern="1200" dirty="0"/>
            <a:t> </a:t>
          </a:r>
          <a:r>
            <a:rPr lang="nl-NL" sz="2400" kern="1200" dirty="0" err="1"/>
            <a:t>only</a:t>
          </a:r>
          <a:r>
            <a:rPr lang="nl-NL" sz="2400" kern="1200" dirty="0"/>
            <a:t> </a:t>
          </a:r>
          <a:r>
            <a:rPr lang="nl-NL" sz="2400" kern="1200" dirty="0" err="1"/>
            <a:t>explained</a:t>
          </a:r>
          <a:r>
            <a:rPr lang="nl-NL" sz="2400" kern="1200" dirty="0"/>
            <a:t> in </a:t>
          </a:r>
          <a:r>
            <a:rPr lang="nl-NL" sz="2400" kern="1200" dirty="0" err="1"/>
            <a:t>retrospective</a:t>
          </a:r>
          <a:endParaRPr lang="en-GB" sz="2400" kern="1200" dirty="0"/>
        </a:p>
      </dsp:txBody>
      <dsp:txXfrm>
        <a:off x="619433" y="1650080"/>
        <a:ext cx="5464846" cy="471416"/>
      </dsp:txXfrm>
    </dsp:sp>
    <dsp:sp modelId="{0DC5E940-5BDC-4379-B1F2-CF389147BE5E}">
      <dsp:nvSpPr>
        <dsp:cNvPr id="0" name=""/>
        <dsp:cNvSpPr/>
      </dsp:nvSpPr>
      <dsp:spPr>
        <a:xfrm>
          <a:off x="324797" y="1591153"/>
          <a:ext cx="589270" cy="589270"/>
        </a:xfrm>
        <a:prstGeom prst="ellipse">
          <a:avLst/>
        </a:prstGeom>
        <a:solidFill>
          <a:schemeClr val="lt1">
            <a:hueOff val="0"/>
            <a:satOff val="0"/>
            <a:lumOff val="0"/>
            <a:alphaOff val="0"/>
          </a:schemeClr>
        </a:solidFill>
        <a:ln w="12700" cap="flat" cmpd="sng" algn="ctr">
          <a:solidFill>
            <a:schemeClr val="accent3">
              <a:shade val="80000"/>
              <a:hueOff val="-409607"/>
              <a:satOff val="-16719"/>
              <a:lumOff val="222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1B8267-0F2F-4AD7-9C16-65630204C17D}">
      <dsp:nvSpPr>
        <dsp:cNvPr id="0" name=""/>
        <dsp:cNvSpPr/>
      </dsp:nvSpPr>
      <dsp:spPr>
        <a:xfrm>
          <a:off x="349159" y="2357327"/>
          <a:ext cx="5735119" cy="471416"/>
        </a:xfrm>
        <a:prstGeom prst="rect">
          <a:avLst/>
        </a:prstGeom>
        <a:solidFill>
          <a:schemeClr val="accent3">
            <a:shade val="80000"/>
            <a:hueOff val="-614411"/>
            <a:satOff val="-25079"/>
            <a:lumOff val="333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187" tIns="60960" rIns="60960" bIns="60960" numCol="1" spcCol="1270" anchor="ctr" anchorCtr="0">
          <a:noAutofit/>
        </a:bodyPr>
        <a:lstStyle/>
        <a:p>
          <a:pPr marL="0" lvl="0" indent="0" algn="l" defTabSz="1066800">
            <a:lnSpc>
              <a:spcPct val="90000"/>
            </a:lnSpc>
            <a:spcBef>
              <a:spcPct val="0"/>
            </a:spcBef>
            <a:spcAft>
              <a:spcPct val="35000"/>
            </a:spcAft>
            <a:buNone/>
          </a:pPr>
          <a:r>
            <a:rPr lang="nl-NL" sz="2400" kern="1200" dirty="0" err="1"/>
            <a:t>Cannot</a:t>
          </a:r>
          <a:r>
            <a:rPr lang="nl-NL" sz="2400" kern="1200" dirty="0"/>
            <a:t> </a:t>
          </a:r>
          <a:r>
            <a:rPr lang="nl-NL" sz="2400" kern="1200" dirty="0" err="1"/>
            <a:t>be</a:t>
          </a:r>
          <a:r>
            <a:rPr lang="nl-NL" sz="2400" kern="1200" dirty="0"/>
            <a:t> </a:t>
          </a:r>
          <a:r>
            <a:rPr lang="nl-NL" sz="2400" kern="1200" dirty="0" err="1"/>
            <a:t>predicted</a:t>
          </a:r>
          <a:r>
            <a:rPr lang="nl-NL" sz="2400" kern="1200" dirty="0"/>
            <a:t> well in advance</a:t>
          </a:r>
          <a:endParaRPr lang="en-GB" sz="2400" kern="1200" dirty="0"/>
        </a:p>
      </dsp:txBody>
      <dsp:txXfrm>
        <a:off x="349159" y="2357327"/>
        <a:ext cx="5735119" cy="471416"/>
      </dsp:txXfrm>
    </dsp:sp>
    <dsp:sp modelId="{81674703-6E93-44BA-8775-E34EFF0AE0C2}">
      <dsp:nvSpPr>
        <dsp:cNvPr id="0" name=""/>
        <dsp:cNvSpPr/>
      </dsp:nvSpPr>
      <dsp:spPr>
        <a:xfrm>
          <a:off x="54523" y="2298400"/>
          <a:ext cx="589270" cy="589270"/>
        </a:xfrm>
        <a:prstGeom prst="ellipse">
          <a:avLst/>
        </a:prstGeom>
        <a:solidFill>
          <a:schemeClr val="lt1">
            <a:hueOff val="0"/>
            <a:satOff val="0"/>
            <a:lumOff val="0"/>
            <a:alphaOff val="0"/>
          </a:schemeClr>
        </a:solidFill>
        <a:ln w="12700" cap="flat" cmpd="sng" algn="ctr">
          <a:solidFill>
            <a:schemeClr val="accent3">
              <a:shade val="80000"/>
              <a:hueOff val="-614411"/>
              <a:satOff val="-25079"/>
              <a:lumOff val="3330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37D08-49D0-47E4-BCE2-EC37C2EFDC09}">
      <dsp:nvSpPr>
        <dsp:cNvPr id="0" name=""/>
        <dsp:cNvSpPr/>
      </dsp:nvSpPr>
      <dsp:spPr>
        <a:xfrm>
          <a:off x="1240227" y="0"/>
          <a:ext cx="6688945" cy="4180591"/>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DE103-E5F7-4292-864C-05724C9969CC}">
      <dsp:nvSpPr>
        <dsp:cNvPr id="0" name=""/>
        <dsp:cNvSpPr/>
      </dsp:nvSpPr>
      <dsp:spPr>
        <a:xfrm>
          <a:off x="2089723" y="2885443"/>
          <a:ext cx="173912" cy="173912"/>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F856B1-D4A9-4C04-A129-B33673D24E76}">
      <dsp:nvSpPr>
        <dsp:cNvPr id="0" name=""/>
        <dsp:cNvSpPr/>
      </dsp:nvSpPr>
      <dsp:spPr>
        <a:xfrm>
          <a:off x="2176679" y="2972400"/>
          <a:ext cx="1558524" cy="120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153" tIns="0" rIns="0" bIns="0" numCol="1" spcCol="1270" anchor="t" anchorCtr="0">
          <a:noAutofit/>
        </a:bodyPr>
        <a:lstStyle/>
        <a:p>
          <a:pPr marL="0" lvl="0" indent="0" algn="l" defTabSz="1600200">
            <a:lnSpc>
              <a:spcPct val="90000"/>
            </a:lnSpc>
            <a:spcBef>
              <a:spcPct val="0"/>
            </a:spcBef>
            <a:spcAft>
              <a:spcPct val="35000"/>
            </a:spcAft>
            <a:buNone/>
          </a:pPr>
          <a:r>
            <a:rPr lang="en-GB" sz="3600" kern="1200" dirty="0">
              <a:solidFill>
                <a:schemeClr val="bg1"/>
              </a:solidFill>
            </a:rPr>
            <a:t>10k</a:t>
          </a:r>
        </a:p>
      </dsp:txBody>
      <dsp:txXfrm>
        <a:off x="2176679" y="2972400"/>
        <a:ext cx="1558524" cy="1208190"/>
      </dsp:txXfrm>
    </dsp:sp>
    <dsp:sp modelId="{66A64822-6111-4A73-A478-252AF8F5F8DF}">
      <dsp:nvSpPr>
        <dsp:cNvPr id="0" name=""/>
        <dsp:cNvSpPr/>
      </dsp:nvSpPr>
      <dsp:spPr>
        <a:xfrm>
          <a:off x="3624836" y="1749159"/>
          <a:ext cx="314380" cy="314380"/>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A5C2D-8537-4626-8D01-96794611475B}">
      <dsp:nvSpPr>
        <dsp:cNvPr id="0" name=""/>
        <dsp:cNvSpPr/>
      </dsp:nvSpPr>
      <dsp:spPr>
        <a:xfrm>
          <a:off x="3782026" y="1906349"/>
          <a:ext cx="1605346" cy="2274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584" tIns="0" rIns="0" bIns="0" numCol="1" spcCol="1270" anchor="t" anchorCtr="0">
          <a:noAutofit/>
        </a:bodyPr>
        <a:lstStyle/>
        <a:p>
          <a:pPr marL="0" lvl="0" indent="0" algn="l" defTabSz="1600200">
            <a:lnSpc>
              <a:spcPct val="90000"/>
            </a:lnSpc>
            <a:spcBef>
              <a:spcPct val="0"/>
            </a:spcBef>
            <a:spcAft>
              <a:spcPct val="35000"/>
            </a:spcAft>
            <a:buNone/>
          </a:pPr>
          <a:r>
            <a:rPr lang="en-GB" sz="3600" kern="1200" dirty="0">
              <a:solidFill>
                <a:schemeClr val="bg1"/>
              </a:solidFill>
            </a:rPr>
            <a:t>100k</a:t>
          </a:r>
        </a:p>
      </dsp:txBody>
      <dsp:txXfrm>
        <a:off x="3782026" y="1906349"/>
        <a:ext cx="1605346" cy="2274241"/>
      </dsp:txXfrm>
    </dsp:sp>
    <dsp:sp modelId="{F3BF78C4-6B25-4688-91FE-9565873182A3}">
      <dsp:nvSpPr>
        <dsp:cNvPr id="0" name=""/>
        <dsp:cNvSpPr/>
      </dsp:nvSpPr>
      <dsp:spPr>
        <a:xfrm>
          <a:off x="5470985" y="1057689"/>
          <a:ext cx="434781" cy="43478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65D19-46ED-416C-AE5D-4F8DE01D88B0}">
      <dsp:nvSpPr>
        <dsp:cNvPr id="0" name=""/>
        <dsp:cNvSpPr/>
      </dsp:nvSpPr>
      <dsp:spPr>
        <a:xfrm>
          <a:off x="5688376" y="1275080"/>
          <a:ext cx="1605346" cy="2905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382" tIns="0" rIns="0" bIns="0" numCol="1" spcCol="1270" anchor="t" anchorCtr="0">
          <a:noAutofit/>
        </a:bodyPr>
        <a:lstStyle/>
        <a:p>
          <a:pPr marL="0" lvl="0" indent="0" algn="l" defTabSz="1600200">
            <a:lnSpc>
              <a:spcPct val="90000"/>
            </a:lnSpc>
            <a:spcBef>
              <a:spcPct val="0"/>
            </a:spcBef>
            <a:spcAft>
              <a:spcPct val="35000"/>
            </a:spcAft>
            <a:buNone/>
          </a:pPr>
          <a:r>
            <a:rPr lang="en-GB" sz="3600" kern="1200" dirty="0">
              <a:solidFill>
                <a:schemeClr val="bg1"/>
              </a:solidFill>
            </a:rPr>
            <a:t>1000k+</a:t>
          </a:r>
        </a:p>
      </dsp:txBody>
      <dsp:txXfrm>
        <a:off x="5688376" y="1275080"/>
        <a:ext cx="1605346" cy="2905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D3FA0-1D31-4ADF-945B-EF2BAD57922D}">
      <dsp:nvSpPr>
        <dsp:cNvPr id="0" name=""/>
        <dsp:cNvSpPr/>
      </dsp:nvSpPr>
      <dsp:spPr>
        <a:xfrm>
          <a:off x="2561" y="1733506"/>
          <a:ext cx="1539056" cy="769528"/>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t>Knowledge</a:t>
          </a:r>
          <a:endParaRPr lang="en-GB" sz="1400" kern="1200" dirty="0"/>
        </a:p>
      </dsp:txBody>
      <dsp:txXfrm>
        <a:off x="25100" y="1756045"/>
        <a:ext cx="1493978" cy="724450"/>
      </dsp:txXfrm>
    </dsp:sp>
    <dsp:sp modelId="{1D868B91-545D-4B5E-A5C9-996767EF781C}">
      <dsp:nvSpPr>
        <dsp:cNvPr id="0" name=""/>
        <dsp:cNvSpPr/>
      </dsp:nvSpPr>
      <dsp:spPr>
        <a:xfrm rot="18289469">
          <a:off x="1310416" y="1659444"/>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1648841"/>
        <a:ext cx="53901" cy="53901"/>
      </dsp:txXfrm>
    </dsp:sp>
    <dsp:sp modelId="{B2BA6E18-2FE6-49C6-ADD1-7C0F41C8E31E}">
      <dsp:nvSpPr>
        <dsp:cNvPr id="0" name=""/>
        <dsp:cNvSpPr/>
      </dsp:nvSpPr>
      <dsp:spPr>
        <a:xfrm>
          <a:off x="2157240" y="848549"/>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Known</a:t>
          </a:r>
          <a:endParaRPr lang="en-GB" sz="1400" kern="1200" dirty="0"/>
        </a:p>
      </dsp:txBody>
      <dsp:txXfrm>
        <a:off x="2179779" y="871088"/>
        <a:ext cx="1493978" cy="724450"/>
      </dsp:txXfrm>
    </dsp:sp>
    <dsp:sp modelId="{465106C4-B827-4500-A956-A492065134D1}">
      <dsp:nvSpPr>
        <dsp:cNvPr id="0" name=""/>
        <dsp:cNvSpPr/>
      </dsp:nvSpPr>
      <dsp:spPr>
        <a:xfrm rot="19457599">
          <a:off x="3625037" y="995726"/>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993120"/>
        <a:ext cx="37907" cy="37907"/>
      </dsp:txXfrm>
    </dsp:sp>
    <dsp:sp modelId="{C811D985-5E90-4046-B854-4E17C9FDCD9E}">
      <dsp:nvSpPr>
        <dsp:cNvPr id="0" name=""/>
        <dsp:cNvSpPr/>
      </dsp:nvSpPr>
      <dsp:spPr>
        <a:xfrm>
          <a:off x="4311919" y="406070"/>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Known</a:t>
          </a:r>
          <a:endParaRPr lang="en-GB" sz="1400" kern="1200" dirty="0"/>
        </a:p>
      </dsp:txBody>
      <dsp:txXfrm>
        <a:off x="4334458" y="428609"/>
        <a:ext cx="1493978" cy="724450"/>
      </dsp:txXfrm>
    </dsp:sp>
    <dsp:sp modelId="{3106F331-3B25-4ECF-8950-72D2CC0102DB}">
      <dsp:nvSpPr>
        <dsp:cNvPr id="0" name=""/>
        <dsp:cNvSpPr/>
      </dsp:nvSpPr>
      <dsp:spPr>
        <a:xfrm>
          <a:off x="5850975" y="774487"/>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775444"/>
        <a:ext cx="30781" cy="30781"/>
      </dsp:txXfrm>
    </dsp:sp>
    <dsp:sp modelId="{1B88A5F6-ADB4-4FBA-9694-94CE1C5A92C0}">
      <dsp:nvSpPr>
        <dsp:cNvPr id="0" name=""/>
        <dsp:cNvSpPr/>
      </dsp:nvSpPr>
      <dsp:spPr>
        <a:xfrm>
          <a:off x="6466598" y="406070"/>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Known</a:t>
          </a:r>
          <a:r>
            <a:rPr lang="nl-NL" sz="1400" kern="1200" dirty="0"/>
            <a:t> </a:t>
          </a:r>
          <a:r>
            <a:rPr lang="nl-NL" sz="1400" kern="1200" dirty="0" err="1"/>
            <a:t>problems</a:t>
          </a:r>
          <a:r>
            <a:rPr lang="nl-NL" sz="1400" kern="1200" dirty="0"/>
            <a:t> and </a:t>
          </a:r>
          <a:r>
            <a:rPr lang="nl-NL" sz="1400" kern="1200" dirty="0" err="1"/>
            <a:t>solutions</a:t>
          </a:r>
          <a:endParaRPr lang="en-GB" sz="1400" kern="1200" dirty="0"/>
        </a:p>
      </dsp:txBody>
      <dsp:txXfrm>
        <a:off x="6489137" y="428609"/>
        <a:ext cx="1493978" cy="724450"/>
      </dsp:txXfrm>
    </dsp:sp>
    <dsp:sp modelId="{04DDE502-F9BD-4024-B617-0FF485FBCD54}">
      <dsp:nvSpPr>
        <dsp:cNvPr id="0" name=""/>
        <dsp:cNvSpPr/>
      </dsp:nvSpPr>
      <dsp:spPr>
        <a:xfrm rot="2142401">
          <a:off x="3625037" y="1438205"/>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1435599"/>
        <a:ext cx="37907" cy="37907"/>
      </dsp:txXfrm>
    </dsp:sp>
    <dsp:sp modelId="{E593E964-DF44-459A-879D-05B2FA01F986}">
      <dsp:nvSpPr>
        <dsp:cNvPr id="0" name=""/>
        <dsp:cNvSpPr/>
      </dsp:nvSpPr>
      <dsp:spPr>
        <a:xfrm>
          <a:off x="4311919" y="1291028"/>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Unknown</a:t>
          </a:r>
          <a:endParaRPr lang="en-GB" sz="1400" kern="1200" dirty="0"/>
        </a:p>
      </dsp:txBody>
      <dsp:txXfrm>
        <a:off x="4334458" y="1313567"/>
        <a:ext cx="1493978" cy="724450"/>
      </dsp:txXfrm>
    </dsp:sp>
    <dsp:sp modelId="{0AFBE8F4-4ABA-4F4D-ACF4-5CFD9A1E66D7}">
      <dsp:nvSpPr>
        <dsp:cNvPr id="0" name=""/>
        <dsp:cNvSpPr/>
      </dsp:nvSpPr>
      <dsp:spPr>
        <a:xfrm>
          <a:off x="5850975" y="1659444"/>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1660401"/>
        <a:ext cx="30781" cy="30781"/>
      </dsp:txXfrm>
    </dsp:sp>
    <dsp:sp modelId="{6BA66962-6C8F-44EA-8B60-80CEDCBAE03F}">
      <dsp:nvSpPr>
        <dsp:cNvPr id="0" name=""/>
        <dsp:cNvSpPr/>
      </dsp:nvSpPr>
      <dsp:spPr>
        <a:xfrm>
          <a:off x="6466598" y="1291028"/>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Known</a:t>
          </a:r>
          <a:r>
            <a:rPr lang="nl-NL" sz="1400" kern="1200" dirty="0"/>
            <a:t> </a:t>
          </a:r>
          <a:r>
            <a:rPr lang="nl-NL" sz="1400" kern="1200" dirty="0" err="1"/>
            <a:t>problems</a:t>
          </a:r>
          <a:r>
            <a:rPr lang="nl-NL" sz="1400" kern="1200" dirty="0"/>
            <a:t> but </a:t>
          </a:r>
          <a:r>
            <a:rPr lang="nl-NL" sz="1400" kern="1200" dirty="0" err="1">
              <a:solidFill>
                <a:srgbClr val="C00000"/>
              </a:solidFill>
            </a:rPr>
            <a:t>un</a:t>
          </a:r>
          <a:r>
            <a:rPr lang="nl-NL" sz="1400" kern="1200" dirty="0" err="1"/>
            <a:t>known</a:t>
          </a:r>
          <a:r>
            <a:rPr lang="nl-NL" sz="1400" kern="1200" dirty="0"/>
            <a:t> </a:t>
          </a:r>
          <a:r>
            <a:rPr lang="nl-NL" sz="1400" kern="1200" dirty="0" err="1"/>
            <a:t>solutions</a:t>
          </a:r>
          <a:endParaRPr lang="en-GB" sz="1400" kern="1200" dirty="0"/>
        </a:p>
      </dsp:txBody>
      <dsp:txXfrm>
        <a:off x="6489137" y="1313567"/>
        <a:ext cx="1493978" cy="724450"/>
      </dsp:txXfrm>
    </dsp:sp>
    <dsp:sp modelId="{9D3CF187-5F75-4AA5-9FC7-EC22BA31AEEB}">
      <dsp:nvSpPr>
        <dsp:cNvPr id="0" name=""/>
        <dsp:cNvSpPr/>
      </dsp:nvSpPr>
      <dsp:spPr>
        <a:xfrm rot="3310531">
          <a:off x="1310416" y="2544402"/>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2533799"/>
        <a:ext cx="53901" cy="53901"/>
      </dsp:txXfrm>
    </dsp:sp>
    <dsp:sp modelId="{94E9D1F8-49BB-44FA-ABD7-D696E8225B7C}">
      <dsp:nvSpPr>
        <dsp:cNvPr id="0" name=""/>
        <dsp:cNvSpPr/>
      </dsp:nvSpPr>
      <dsp:spPr>
        <a:xfrm>
          <a:off x="2157240" y="2618464"/>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Unknown</a:t>
          </a:r>
          <a:endParaRPr lang="en-GB" sz="1400" kern="1200" dirty="0"/>
        </a:p>
      </dsp:txBody>
      <dsp:txXfrm>
        <a:off x="2179779" y="2641003"/>
        <a:ext cx="1493978" cy="724450"/>
      </dsp:txXfrm>
    </dsp:sp>
    <dsp:sp modelId="{127D3205-21F4-4E75-AD12-C3CB9B1070A6}">
      <dsp:nvSpPr>
        <dsp:cNvPr id="0" name=""/>
        <dsp:cNvSpPr/>
      </dsp:nvSpPr>
      <dsp:spPr>
        <a:xfrm rot="19457599">
          <a:off x="3625037" y="2765641"/>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2763035"/>
        <a:ext cx="37907" cy="37907"/>
      </dsp:txXfrm>
    </dsp:sp>
    <dsp:sp modelId="{19808821-FAC3-4442-B78E-1CC8B3D29521}">
      <dsp:nvSpPr>
        <dsp:cNvPr id="0" name=""/>
        <dsp:cNvSpPr/>
      </dsp:nvSpPr>
      <dsp:spPr>
        <a:xfrm>
          <a:off x="4311919" y="2175985"/>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Known</a:t>
          </a:r>
          <a:endParaRPr lang="en-GB" sz="1400" kern="1200" dirty="0"/>
        </a:p>
      </dsp:txBody>
      <dsp:txXfrm>
        <a:off x="4334458" y="2198524"/>
        <a:ext cx="1493978" cy="724450"/>
      </dsp:txXfrm>
    </dsp:sp>
    <dsp:sp modelId="{6DFCCF4D-E65D-417D-9252-6E0442C8AC1F}">
      <dsp:nvSpPr>
        <dsp:cNvPr id="0" name=""/>
        <dsp:cNvSpPr/>
      </dsp:nvSpPr>
      <dsp:spPr>
        <a:xfrm>
          <a:off x="5850975" y="2544402"/>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2545359"/>
        <a:ext cx="30781" cy="30781"/>
      </dsp:txXfrm>
    </dsp:sp>
    <dsp:sp modelId="{87222592-23F6-434F-B225-72BFBCE0420C}">
      <dsp:nvSpPr>
        <dsp:cNvPr id="0" name=""/>
        <dsp:cNvSpPr/>
      </dsp:nvSpPr>
      <dsp:spPr>
        <a:xfrm>
          <a:off x="6466598" y="2175985"/>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solidFill>
                <a:srgbClr val="C00000"/>
              </a:solidFill>
            </a:rPr>
            <a:t>Un</a:t>
          </a:r>
          <a:r>
            <a:rPr lang="nl-NL" sz="1400" kern="1200" dirty="0" err="1"/>
            <a:t>known</a:t>
          </a:r>
          <a:r>
            <a:rPr lang="nl-NL" sz="1400" kern="1200" dirty="0"/>
            <a:t> </a:t>
          </a:r>
          <a:r>
            <a:rPr lang="nl-NL" sz="1400" kern="1200" dirty="0" err="1"/>
            <a:t>problems</a:t>
          </a:r>
          <a:r>
            <a:rPr lang="nl-NL" sz="1400" kern="1200" dirty="0"/>
            <a:t> but </a:t>
          </a:r>
          <a:r>
            <a:rPr lang="nl-NL" sz="1400" kern="1200" dirty="0" err="1"/>
            <a:t>known</a:t>
          </a:r>
          <a:r>
            <a:rPr lang="nl-NL" sz="1400" kern="1200" dirty="0"/>
            <a:t> </a:t>
          </a:r>
          <a:r>
            <a:rPr lang="nl-NL" sz="1400" kern="1200" dirty="0" err="1"/>
            <a:t>solutions</a:t>
          </a:r>
          <a:endParaRPr lang="en-GB" sz="1400" kern="1200" dirty="0"/>
        </a:p>
      </dsp:txBody>
      <dsp:txXfrm>
        <a:off x="6489137" y="2198524"/>
        <a:ext cx="1493978" cy="724450"/>
      </dsp:txXfrm>
    </dsp:sp>
    <dsp:sp modelId="{8E495CFE-B8BB-40F6-B451-CD256167D611}">
      <dsp:nvSpPr>
        <dsp:cNvPr id="0" name=""/>
        <dsp:cNvSpPr/>
      </dsp:nvSpPr>
      <dsp:spPr>
        <a:xfrm rot="2142401">
          <a:off x="3625037" y="3208120"/>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3205514"/>
        <a:ext cx="37907" cy="37907"/>
      </dsp:txXfrm>
    </dsp:sp>
    <dsp:sp modelId="{A3B07C8C-9445-4EDA-A4C0-F0451C0722E7}">
      <dsp:nvSpPr>
        <dsp:cNvPr id="0" name=""/>
        <dsp:cNvSpPr/>
      </dsp:nvSpPr>
      <dsp:spPr>
        <a:xfrm>
          <a:off x="4311919" y="3060942"/>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t>Unkown</a:t>
          </a:r>
          <a:endParaRPr lang="en-GB" sz="1400" kern="1200" dirty="0"/>
        </a:p>
      </dsp:txBody>
      <dsp:txXfrm>
        <a:off x="4334458" y="3083481"/>
        <a:ext cx="1493978" cy="724450"/>
      </dsp:txXfrm>
    </dsp:sp>
    <dsp:sp modelId="{6245EA58-010E-4C4D-B15F-31A1D7D57428}">
      <dsp:nvSpPr>
        <dsp:cNvPr id="0" name=""/>
        <dsp:cNvSpPr/>
      </dsp:nvSpPr>
      <dsp:spPr>
        <a:xfrm>
          <a:off x="5850975" y="3429359"/>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3430316"/>
        <a:ext cx="30781" cy="30781"/>
      </dsp:txXfrm>
    </dsp:sp>
    <dsp:sp modelId="{6F5D3DE3-1372-49E5-B480-6FDF69402E47}">
      <dsp:nvSpPr>
        <dsp:cNvPr id="0" name=""/>
        <dsp:cNvSpPr/>
      </dsp:nvSpPr>
      <dsp:spPr>
        <a:xfrm>
          <a:off x="6466598" y="3060942"/>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solidFill>
                <a:srgbClr val="C00000"/>
              </a:solidFill>
            </a:rPr>
            <a:t>Un</a:t>
          </a:r>
          <a:r>
            <a:rPr lang="nl-NL" sz="1400" kern="1200" dirty="0" err="1"/>
            <a:t>known</a:t>
          </a:r>
          <a:r>
            <a:rPr lang="nl-NL" sz="1400" kern="1200" dirty="0"/>
            <a:t> </a:t>
          </a:r>
          <a:r>
            <a:rPr lang="nl-NL" sz="1400" kern="1200" dirty="0" err="1"/>
            <a:t>solutions</a:t>
          </a:r>
          <a:r>
            <a:rPr lang="nl-NL" sz="1400" kern="1200" dirty="0"/>
            <a:t> </a:t>
          </a:r>
          <a:r>
            <a:rPr lang="nl-NL" sz="1400" kern="1200" dirty="0" err="1"/>
            <a:t>to</a:t>
          </a:r>
          <a:r>
            <a:rPr lang="nl-NL" sz="1400" kern="1200" dirty="0"/>
            <a:t> </a:t>
          </a:r>
          <a:r>
            <a:rPr lang="nl-NL" sz="1400" kern="1200" dirty="0" err="1">
              <a:solidFill>
                <a:srgbClr val="C00000"/>
              </a:solidFill>
            </a:rPr>
            <a:t>un</a:t>
          </a:r>
          <a:r>
            <a:rPr lang="nl-NL" sz="1400" kern="1200" dirty="0" err="1"/>
            <a:t>known</a:t>
          </a:r>
          <a:r>
            <a:rPr lang="nl-NL" sz="1400" kern="1200" dirty="0"/>
            <a:t> </a:t>
          </a:r>
          <a:r>
            <a:rPr lang="nl-NL" sz="1400" kern="1200" dirty="0" err="1"/>
            <a:t>problems</a:t>
          </a:r>
          <a:r>
            <a:rPr lang="nl-NL" sz="1400" kern="1200" dirty="0"/>
            <a:t> </a:t>
          </a:r>
          <a:endParaRPr lang="en-GB" sz="1400" kern="1200" dirty="0"/>
        </a:p>
      </dsp:txBody>
      <dsp:txXfrm>
        <a:off x="6489137" y="3083481"/>
        <a:ext cx="1493978" cy="7244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D3FA0-1D31-4ADF-945B-EF2BAD57922D}">
      <dsp:nvSpPr>
        <dsp:cNvPr id="0" name=""/>
        <dsp:cNvSpPr/>
      </dsp:nvSpPr>
      <dsp:spPr>
        <a:xfrm>
          <a:off x="2561" y="1733506"/>
          <a:ext cx="1539056" cy="769528"/>
        </a:xfrm>
        <a:prstGeom prst="roundRect">
          <a:avLst>
            <a:gd name="adj" fmla="val 10000"/>
          </a:avLst>
        </a:prstGeom>
        <a:solidFill>
          <a:schemeClr val="bg1">
            <a:lumMod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Knowledge</a:t>
          </a:r>
          <a:endParaRPr lang="en-GB" sz="2100" kern="1200" dirty="0"/>
        </a:p>
      </dsp:txBody>
      <dsp:txXfrm>
        <a:off x="25100" y="1756045"/>
        <a:ext cx="1493978" cy="724450"/>
      </dsp:txXfrm>
    </dsp:sp>
    <dsp:sp modelId="{1D868B91-545D-4B5E-A5C9-996767EF781C}">
      <dsp:nvSpPr>
        <dsp:cNvPr id="0" name=""/>
        <dsp:cNvSpPr/>
      </dsp:nvSpPr>
      <dsp:spPr>
        <a:xfrm rot="18289469">
          <a:off x="1310416" y="1659444"/>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1648841"/>
        <a:ext cx="53901" cy="53901"/>
      </dsp:txXfrm>
    </dsp:sp>
    <dsp:sp modelId="{B2BA6E18-2FE6-49C6-ADD1-7C0F41C8E31E}">
      <dsp:nvSpPr>
        <dsp:cNvPr id="0" name=""/>
        <dsp:cNvSpPr/>
      </dsp:nvSpPr>
      <dsp:spPr>
        <a:xfrm>
          <a:off x="2157240" y="848549"/>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2179779" y="871088"/>
        <a:ext cx="1493978" cy="724450"/>
      </dsp:txXfrm>
    </dsp:sp>
    <dsp:sp modelId="{465106C4-B827-4500-A956-A492065134D1}">
      <dsp:nvSpPr>
        <dsp:cNvPr id="0" name=""/>
        <dsp:cNvSpPr/>
      </dsp:nvSpPr>
      <dsp:spPr>
        <a:xfrm rot="19457599">
          <a:off x="3625037" y="995726"/>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993120"/>
        <a:ext cx="37907" cy="37907"/>
      </dsp:txXfrm>
    </dsp:sp>
    <dsp:sp modelId="{C811D985-5E90-4046-B854-4E17C9FDCD9E}">
      <dsp:nvSpPr>
        <dsp:cNvPr id="0" name=""/>
        <dsp:cNvSpPr/>
      </dsp:nvSpPr>
      <dsp:spPr>
        <a:xfrm>
          <a:off x="4311919" y="406070"/>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4334458" y="428609"/>
        <a:ext cx="1493978" cy="724450"/>
      </dsp:txXfrm>
    </dsp:sp>
    <dsp:sp modelId="{336D9A16-2F32-40CF-9944-67837002AE93}">
      <dsp:nvSpPr>
        <dsp:cNvPr id="0" name=""/>
        <dsp:cNvSpPr/>
      </dsp:nvSpPr>
      <dsp:spPr>
        <a:xfrm>
          <a:off x="5850975" y="774487"/>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775444"/>
        <a:ext cx="30781" cy="30781"/>
      </dsp:txXfrm>
    </dsp:sp>
    <dsp:sp modelId="{FD48BE68-6791-416A-B913-A95E72C2A720}">
      <dsp:nvSpPr>
        <dsp:cNvPr id="0" name=""/>
        <dsp:cNvSpPr/>
      </dsp:nvSpPr>
      <dsp:spPr>
        <a:xfrm>
          <a:off x="6466598" y="406070"/>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Predictable</a:t>
          </a:r>
          <a:endParaRPr lang="en-GB" sz="2100" kern="1200" dirty="0"/>
        </a:p>
      </dsp:txBody>
      <dsp:txXfrm>
        <a:off x="6489137" y="428609"/>
        <a:ext cx="1493978" cy="724450"/>
      </dsp:txXfrm>
    </dsp:sp>
    <dsp:sp modelId="{04DDE502-F9BD-4024-B617-0FF485FBCD54}">
      <dsp:nvSpPr>
        <dsp:cNvPr id="0" name=""/>
        <dsp:cNvSpPr/>
      </dsp:nvSpPr>
      <dsp:spPr>
        <a:xfrm rot="2142401">
          <a:off x="3625037" y="1438205"/>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1435599"/>
        <a:ext cx="37907" cy="37907"/>
      </dsp:txXfrm>
    </dsp:sp>
    <dsp:sp modelId="{E593E964-DF44-459A-879D-05B2FA01F986}">
      <dsp:nvSpPr>
        <dsp:cNvPr id="0" name=""/>
        <dsp:cNvSpPr/>
      </dsp:nvSpPr>
      <dsp:spPr>
        <a:xfrm>
          <a:off x="4311919" y="1291028"/>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Unknown</a:t>
          </a:r>
          <a:endParaRPr lang="en-GB" sz="2100" kern="1200" dirty="0"/>
        </a:p>
      </dsp:txBody>
      <dsp:txXfrm>
        <a:off x="4334458" y="1313567"/>
        <a:ext cx="1493978" cy="724450"/>
      </dsp:txXfrm>
    </dsp:sp>
    <dsp:sp modelId="{0AFBE8F4-4ABA-4F4D-ACF4-5CFD9A1E66D7}">
      <dsp:nvSpPr>
        <dsp:cNvPr id="0" name=""/>
        <dsp:cNvSpPr/>
      </dsp:nvSpPr>
      <dsp:spPr>
        <a:xfrm>
          <a:off x="5850975" y="1659444"/>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1660401"/>
        <a:ext cx="30781" cy="30781"/>
      </dsp:txXfrm>
    </dsp:sp>
    <dsp:sp modelId="{6BA66962-6C8F-44EA-8B60-80CEDCBAE03F}">
      <dsp:nvSpPr>
        <dsp:cNvPr id="0" name=""/>
        <dsp:cNvSpPr/>
      </dsp:nvSpPr>
      <dsp:spPr>
        <a:xfrm>
          <a:off x="6466598" y="1291028"/>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Ignorance</a:t>
          </a:r>
          <a:endParaRPr lang="en-GB" sz="2100" kern="1200" dirty="0"/>
        </a:p>
      </dsp:txBody>
      <dsp:txXfrm>
        <a:off x="6489137" y="1313567"/>
        <a:ext cx="1493978" cy="724450"/>
      </dsp:txXfrm>
    </dsp:sp>
    <dsp:sp modelId="{9D3CF187-5F75-4AA5-9FC7-EC22BA31AEEB}">
      <dsp:nvSpPr>
        <dsp:cNvPr id="0" name=""/>
        <dsp:cNvSpPr/>
      </dsp:nvSpPr>
      <dsp:spPr>
        <a:xfrm rot="3310531">
          <a:off x="1310416" y="2544402"/>
          <a:ext cx="1078026" cy="32695"/>
        </a:xfrm>
        <a:custGeom>
          <a:avLst/>
          <a:gdLst/>
          <a:ahLst/>
          <a:cxnLst/>
          <a:rect l="0" t="0" r="0" b="0"/>
          <a:pathLst>
            <a:path>
              <a:moveTo>
                <a:pt x="0" y="16347"/>
              </a:moveTo>
              <a:lnTo>
                <a:pt x="1078026" y="1634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822478" y="2533799"/>
        <a:ext cx="53901" cy="53901"/>
      </dsp:txXfrm>
    </dsp:sp>
    <dsp:sp modelId="{94E9D1F8-49BB-44FA-ABD7-D696E8225B7C}">
      <dsp:nvSpPr>
        <dsp:cNvPr id="0" name=""/>
        <dsp:cNvSpPr/>
      </dsp:nvSpPr>
      <dsp:spPr>
        <a:xfrm>
          <a:off x="2157240" y="2618464"/>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Unknown</a:t>
          </a:r>
          <a:endParaRPr lang="en-GB" sz="2100" kern="1200" dirty="0"/>
        </a:p>
      </dsp:txBody>
      <dsp:txXfrm>
        <a:off x="2179779" y="2641003"/>
        <a:ext cx="1493978" cy="724450"/>
      </dsp:txXfrm>
    </dsp:sp>
    <dsp:sp modelId="{127D3205-21F4-4E75-AD12-C3CB9B1070A6}">
      <dsp:nvSpPr>
        <dsp:cNvPr id="0" name=""/>
        <dsp:cNvSpPr/>
      </dsp:nvSpPr>
      <dsp:spPr>
        <a:xfrm rot="19457599">
          <a:off x="3625037" y="2765641"/>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2763035"/>
        <a:ext cx="37907" cy="37907"/>
      </dsp:txXfrm>
    </dsp:sp>
    <dsp:sp modelId="{19808821-FAC3-4442-B78E-1CC8B3D29521}">
      <dsp:nvSpPr>
        <dsp:cNvPr id="0" name=""/>
        <dsp:cNvSpPr/>
      </dsp:nvSpPr>
      <dsp:spPr>
        <a:xfrm>
          <a:off x="4311919" y="2175985"/>
          <a:ext cx="1539056" cy="769528"/>
        </a:xfrm>
        <a:prstGeom prst="roundRect">
          <a:avLst>
            <a:gd name="adj" fmla="val 10000"/>
          </a:avLst>
        </a:prstGeom>
        <a:solidFill>
          <a:srgbClr val="008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Known</a:t>
          </a:r>
          <a:endParaRPr lang="en-GB" sz="2100" kern="1200" dirty="0"/>
        </a:p>
      </dsp:txBody>
      <dsp:txXfrm>
        <a:off x="4334458" y="2198524"/>
        <a:ext cx="1493978" cy="724450"/>
      </dsp:txXfrm>
    </dsp:sp>
    <dsp:sp modelId="{6DFCCF4D-E65D-417D-9252-6E0442C8AC1F}">
      <dsp:nvSpPr>
        <dsp:cNvPr id="0" name=""/>
        <dsp:cNvSpPr/>
      </dsp:nvSpPr>
      <dsp:spPr>
        <a:xfrm>
          <a:off x="5850975" y="2544402"/>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2545359"/>
        <a:ext cx="30781" cy="30781"/>
      </dsp:txXfrm>
    </dsp:sp>
    <dsp:sp modelId="{87222592-23F6-434F-B225-72BFBCE0420C}">
      <dsp:nvSpPr>
        <dsp:cNvPr id="0" name=""/>
        <dsp:cNvSpPr/>
      </dsp:nvSpPr>
      <dsp:spPr>
        <a:xfrm>
          <a:off x="6466598" y="2175985"/>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Extrapolation</a:t>
          </a:r>
          <a:endParaRPr lang="en-GB" sz="2100" kern="1200" dirty="0"/>
        </a:p>
      </dsp:txBody>
      <dsp:txXfrm>
        <a:off x="6489137" y="2198524"/>
        <a:ext cx="1493978" cy="724450"/>
      </dsp:txXfrm>
    </dsp:sp>
    <dsp:sp modelId="{8E495CFE-B8BB-40F6-B451-CD256167D611}">
      <dsp:nvSpPr>
        <dsp:cNvPr id="0" name=""/>
        <dsp:cNvSpPr/>
      </dsp:nvSpPr>
      <dsp:spPr>
        <a:xfrm rot="2142401">
          <a:off x="3625037" y="3208120"/>
          <a:ext cx="758141" cy="32695"/>
        </a:xfrm>
        <a:custGeom>
          <a:avLst/>
          <a:gdLst/>
          <a:ahLst/>
          <a:cxnLst/>
          <a:rect l="0" t="0" r="0" b="0"/>
          <a:pathLst>
            <a:path>
              <a:moveTo>
                <a:pt x="0" y="16347"/>
              </a:moveTo>
              <a:lnTo>
                <a:pt x="758141"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85154" y="3205514"/>
        <a:ext cx="37907" cy="37907"/>
      </dsp:txXfrm>
    </dsp:sp>
    <dsp:sp modelId="{A3B07C8C-9445-4EDA-A4C0-F0451C0722E7}">
      <dsp:nvSpPr>
        <dsp:cNvPr id="0" name=""/>
        <dsp:cNvSpPr/>
      </dsp:nvSpPr>
      <dsp:spPr>
        <a:xfrm>
          <a:off x="4311919" y="3060942"/>
          <a:ext cx="1539056" cy="7695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err="1"/>
            <a:t>Unkown</a:t>
          </a:r>
          <a:endParaRPr lang="en-GB" sz="2100" kern="1200" dirty="0"/>
        </a:p>
      </dsp:txBody>
      <dsp:txXfrm>
        <a:off x="4334458" y="3083481"/>
        <a:ext cx="1493978" cy="724450"/>
      </dsp:txXfrm>
    </dsp:sp>
    <dsp:sp modelId="{6245EA58-010E-4C4D-B15F-31A1D7D57428}">
      <dsp:nvSpPr>
        <dsp:cNvPr id="0" name=""/>
        <dsp:cNvSpPr/>
      </dsp:nvSpPr>
      <dsp:spPr>
        <a:xfrm>
          <a:off x="5850975" y="3429359"/>
          <a:ext cx="615622" cy="32695"/>
        </a:xfrm>
        <a:custGeom>
          <a:avLst/>
          <a:gdLst/>
          <a:ahLst/>
          <a:cxnLst/>
          <a:rect l="0" t="0" r="0" b="0"/>
          <a:pathLst>
            <a:path>
              <a:moveTo>
                <a:pt x="0" y="16347"/>
              </a:moveTo>
              <a:lnTo>
                <a:pt x="615622" y="1634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143396" y="3430316"/>
        <a:ext cx="30781" cy="30781"/>
      </dsp:txXfrm>
    </dsp:sp>
    <dsp:sp modelId="{6F5D3DE3-1372-49E5-B480-6FDF69402E47}">
      <dsp:nvSpPr>
        <dsp:cNvPr id="0" name=""/>
        <dsp:cNvSpPr/>
      </dsp:nvSpPr>
      <dsp:spPr>
        <a:xfrm>
          <a:off x="6466598" y="3060942"/>
          <a:ext cx="1539056" cy="769528"/>
        </a:xfrm>
        <a:prstGeom prst="roundRect">
          <a:avLst>
            <a:gd name="adj" fmla="val 1000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nl-NL" sz="2100" kern="1200" dirty="0"/>
            <a:t>Surprise</a:t>
          </a:r>
          <a:endParaRPr lang="en-GB" sz="2100" kern="1200" dirty="0"/>
        </a:p>
      </dsp:txBody>
      <dsp:txXfrm>
        <a:off x="6489137" y="3083481"/>
        <a:ext cx="1493978" cy="72445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EA23EF-2A82-1541-B95C-3CD9844572E6}" type="datetimeFigureOut">
              <a:rPr lang="nl-NL" smtClean="0"/>
              <a:t>6-10-2022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10A60-A3E1-0840-A3D0-46227E400AB5}" type="slidenum">
              <a:rPr lang="nl-NL" smtClean="0"/>
              <a:t>‹nr.›</a:t>
            </a:fld>
            <a:endParaRPr lang="nl-NL"/>
          </a:p>
        </p:txBody>
      </p:sp>
    </p:spTree>
    <p:extLst>
      <p:ext uri="{BB962C8B-B14F-4D97-AF65-F5344CB8AC3E}">
        <p14:creationId xmlns:p14="http://schemas.microsoft.com/office/powerpoint/2010/main" val="71541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usually the point where you put up a title slide.</a:t>
            </a:r>
          </a:p>
          <a:p>
            <a:r>
              <a:rPr lang="en-GB" dirty="0"/>
              <a:t>But I’ll start with a question to this room full of failure mode experts.</a:t>
            </a:r>
          </a:p>
          <a:p>
            <a:endParaRPr lang="en-GB" dirty="0"/>
          </a:p>
          <a:p>
            <a:r>
              <a:rPr lang="en-GB" dirty="0"/>
              <a:t>Any one who has seen this before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Any one knows what we are looking at ?</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1</a:t>
            </a:fld>
            <a:endParaRPr lang="nl-NL"/>
          </a:p>
        </p:txBody>
      </p:sp>
    </p:spTree>
    <p:extLst>
      <p:ext uri="{BB962C8B-B14F-4D97-AF65-F5344CB8AC3E}">
        <p14:creationId xmlns:p14="http://schemas.microsoft.com/office/powerpoint/2010/main" val="339698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After</a:t>
            </a:r>
            <a:r>
              <a:rPr lang="nl-NL" dirty="0"/>
              <a:t> </a:t>
            </a:r>
            <a:r>
              <a:rPr lang="nl-NL" dirty="0" err="1"/>
              <a:t>this</a:t>
            </a:r>
            <a:r>
              <a:rPr lang="nl-NL" dirty="0"/>
              <a:t> </a:t>
            </a:r>
            <a:r>
              <a:rPr lang="nl-NL" dirty="0" err="1"/>
              <a:t>extensive</a:t>
            </a:r>
            <a:r>
              <a:rPr lang="nl-NL" dirty="0"/>
              <a:t> </a:t>
            </a:r>
            <a:r>
              <a:rPr lang="nl-NL" dirty="0" err="1"/>
              <a:t>introduction</a:t>
            </a:r>
            <a:r>
              <a:rPr lang="nl-NL" dirty="0"/>
              <a:t>, I </a:t>
            </a:r>
            <a:r>
              <a:rPr lang="nl-NL" dirty="0" err="1"/>
              <a:t>can</a:t>
            </a:r>
            <a:r>
              <a:rPr lang="nl-NL" dirty="0"/>
              <a:t> </a:t>
            </a:r>
            <a:r>
              <a:rPr lang="nl-NL" dirty="0" err="1"/>
              <a:t>now</a:t>
            </a:r>
            <a:r>
              <a:rPr lang="nl-NL" dirty="0"/>
              <a:t> start </a:t>
            </a:r>
            <a:r>
              <a:rPr lang="nl-NL" dirty="0" err="1"/>
              <a:t>with</a:t>
            </a:r>
            <a:r>
              <a:rPr lang="nl-NL" dirty="0"/>
              <a:t> </a:t>
            </a:r>
            <a:r>
              <a:rPr lang="nl-NL" dirty="0" err="1"/>
              <a:t>the</a:t>
            </a:r>
            <a:r>
              <a:rPr lang="nl-NL" dirty="0"/>
              <a:t> </a:t>
            </a:r>
            <a:r>
              <a:rPr lang="nl-NL" dirty="0" err="1"/>
              <a:t>presntation</a:t>
            </a:r>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10</a:t>
            </a:fld>
            <a:endParaRPr lang="nl-NL"/>
          </a:p>
        </p:txBody>
      </p:sp>
    </p:spTree>
    <p:extLst>
      <p:ext uri="{BB962C8B-B14F-4D97-AF65-F5344CB8AC3E}">
        <p14:creationId xmlns:p14="http://schemas.microsoft.com/office/powerpoint/2010/main" val="392972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with Smart Photonics.</a:t>
            </a:r>
          </a:p>
          <a:p>
            <a:r>
              <a:rPr lang="en-GB" dirty="0"/>
              <a:t>It’s history lies in innovative technology developed by Philips Research and the TU/e</a:t>
            </a:r>
          </a:p>
          <a:p>
            <a:endParaRPr lang="en-GB" dirty="0"/>
          </a:p>
          <a:p>
            <a:r>
              <a:rPr lang="en-GB" dirty="0"/>
              <a:t>Since 2020 we have put a strategy in place to become a global leading foundry for photonic integrated circuits.</a:t>
            </a:r>
          </a:p>
          <a:p>
            <a:endParaRPr lang="en-GB" dirty="0"/>
          </a:p>
          <a:p>
            <a:r>
              <a:rPr lang="en-GB" dirty="0"/>
              <a:t>We call this strategy “From Lab to Fab”</a:t>
            </a:r>
          </a:p>
        </p:txBody>
      </p:sp>
      <p:sp>
        <p:nvSpPr>
          <p:cNvPr id="4" name="Slide Number Placeholder 3"/>
          <p:cNvSpPr>
            <a:spLocks noGrp="1"/>
          </p:cNvSpPr>
          <p:nvPr>
            <p:ph type="sldNum" sz="quarter" idx="5"/>
          </p:nvPr>
        </p:nvSpPr>
        <p:spPr/>
        <p:txBody>
          <a:bodyPr/>
          <a:lstStyle/>
          <a:p>
            <a:fld id="{8DC10A60-A3E1-0840-A3D0-46227E400AB5}" type="slidenum">
              <a:rPr lang="nl-NL" smtClean="0"/>
              <a:t>11</a:t>
            </a:fld>
            <a:endParaRPr lang="nl-NL"/>
          </a:p>
        </p:txBody>
      </p:sp>
    </p:spTree>
    <p:extLst>
      <p:ext uri="{BB962C8B-B14F-4D97-AF65-F5344CB8AC3E}">
        <p14:creationId xmlns:p14="http://schemas.microsoft.com/office/powerpoint/2010/main" val="166436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have seen, scaling up new technologies means volume scale up and the changing statistics going with that</a:t>
            </a:r>
          </a:p>
          <a:p>
            <a:endParaRPr lang="en-GB" dirty="0"/>
          </a:p>
          <a:p>
            <a:r>
              <a:rPr lang="en-GB" dirty="0"/>
              <a:t>As such we het in the realm where unpredictable events start to matter</a:t>
            </a:r>
          </a:p>
          <a:p>
            <a:endParaRPr lang="en-GB" dirty="0"/>
          </a:p>
          <a:p>
            <a:r>
              <a:rPr lang="en-GB" dirty="0"/>
              <a:t>A good tool to help dealing with these uncertainties is the Known-Unknown framework</a:t>
            </a:r>
          </a:p>
        </p:txBody>
      </p:sp>
      <p:sp>
        <p:nvSpPr>
          <p:cNvPr id="4" name="Slide Number Placeholder 3"/>
          <p:cNvSpPr>
            <a:spLocks noGrp="1"/>
          </p:cNvSpPr>
          <p:nvPr>
            <p:ph type="sldNum" sz="quarter" idx="5"/>
          </p:nvPr>
        </p:nvSpPr>
        <p:spPr/>
        <p:txBody>
          <a:bodyPr/>
          <a:lstStyle/>
          <a:p>
            <a:fld id="{8DC10A60-A3E1-0840-A3D0-46227E400AB5}" type="slidenum">
              <a:rPr lang="nl-NL" smtClean="0"/>
              <a:t>12</a:t>
            </a:fld>
            <a:endParaRPr lang="nl-NL"/>
          </a:p>
        </p:txBody>
      </p:sp>
    </p:spTree>
    <p:extLst>
      <p:ext uri="{BB962C8B-B14F-4D97-AF65-F5344CB8AC3E}">
        <p14:creationId xmlns:p14="http://schemas.microsoft.com/office/powerpoint/2010/main" val="307470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n-lt"/>
              </a:rPr>
              <a:t>The framework can help us to understand our approach to knowledge, to find out: </a:t>
            </a:r>
          </a:p>
          <a:p>
            <a:endParaRPr lang="en-US" sz="1200" b="0" i="0" dirty="0">
              <a:solidFill>
                <a:srgbClr val="000000"/>
              </a:solidFill>
              <a:effectLst/>
              <a:latin typeface="+mn-lt"/>
            </a:endParaRPr>
          </a:p>
          <a:p>
            <a:r>
              <a:rPr lang="en-US" sz="1200" b="0" i="0" dirty="0">
                <a:solidFill>
                  <a:srgbClr val="000000"/>
                </a:solidFill>
                <a:effectLst/>
                <a:latin typeface="+mn-lt"/>
              </a:rPr>
              <a:t>What do we know already (known knowns)? </a:t>
            </a:r>
          </a:p>
          <a:p>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Are we aware of our assumptions or do we ignore them (known unknowns)?</a:t>
            </a:r>
            <a:r>
              <a:rPr lang="en-US" sz="1200" dirty="0">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latin typeface="+mn-lt"/>
              </a:rPr>
            </a:br>
            <a:r>
              <a:rPr lang="en-US" sz="1200" b="0" i="0" dirty="0">
                <a:solidFill>
                  <a:srgbClr val="000000"/>
                </a:solidFill>
                <a:effectLst/>
                <a:latin typeface="+mn-lt"/>
              </a:rPr>
              <a:t>Do we know about biases and unconscious decisions (unknown knowns)?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Are we conscious of what we are not exploring (unknown unknowns)? </a:t>
            </a:r>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13</a:t>
            </a:fld>
            <a:endParaRPr lang="nl-NL"/>
          </a:p>
        </p:txBody>
      </p:sp>
    </p:spTree>
    <p:extLst>
      <p:ext uri="{BB962C8B-B14F-4D97-AF65-F5344CB8AC3E}">
        <p14:creationId xmlns:p14="http://schemas.microsoft.com/office/powerpoint/2010/main" val="422715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sz="1200" b="0" i="0" dirty="0">
                <a:solidFill>
                  <a:srgbClr val="292929"/>
                </a:solidFill>
                <a:effectLst/>
                <a:latin typeface="+mn-lt"/>
              </a:rPr>
              <a:t>So we can say:</a:t>
            </a:r>
          </a:p>
          <a:p>
            <a:pPr algn="l">
              <a:buFont typeface="Arial" panose="020B0604020202020204" pitchFamily="34" charset="0"/>
              <a:buNone/>
            </a:pPr>
            <a:endParaRPr lang="en-US" sz="1200" b="0" i="0" dirty="0">
              <a:solidFill>
                <a:srgbClr val="292929"/>
              </a:solidFill>
              <a:effectLst/>
              <a:latin typeface="+mn-lt"/>
            </a:endParaRPr>
          </a:p>
          <a:p>
            <a:pPr algn="l">
              <a:buFont typeface="Arial" panose="020B0604020202020204" pitchFamily="34" charset="0"/>
              <a:buNone/>
            </a:pPr>
            <a:r>
              <a:rPr lang="en-US" sz="1200" b="0" i="0" dirty="0">
                <a:solidFill>
                  <a:srgbClr val="292929"/>
                </a:solidFill>
                <a:effectLst/>
                <a:latin typeface="+mn-lt"/>
              </a:rPr>
              <a:t>Known Knowns (facts): you use analytics data to check those facts against them.</a:t>
            </a:r>
          </a:p>
          <a:p>
            <a:pPr algn="l">
              <a:buFont typeface="Arial" panose="020B0604020202020204" pitchFamily="34" charset="0"/>
              <a:buNone/>
            </a:pPr>
            <a:endParaRPr lang="en-US" sz="1200" b="0" i="0" dirty="0">
              <a:solidFill>
                <a:srgbClr val="292929"/>
              </a:solidFill>
              <a:effectLst/>
              <a:latin typeface="+mn-lt"/>
            </a:endParaRPr>
          </a:p>
          <a:p>
            <a:pPr algn="l">
              <a:buFont typeface="Arial" panose="020B0604020202020204" pitchFamily="34" charset="0"/>
              <a:buNone/>
            </a:pPr>
            <a:r>
              <a:rPr lang="en-US" sz="1200" b="0" i="0" dirty="0">
                <a:solidFill>
                  <a:srgbClr val="292929"/>
                </a:solidFill>
                <a:effectLst/>
                <a:latin typeface="+mn-lt"/>
              </a:rPr>
              <a:t>Known Unknowns (hypotheses): should not be ignored - can be confirmed or rejected with measurements against a baseline</a:t>
            </a:r>
          </a:p>
          <a:p>
            <a:pPr algn="l">
              <a:buFont typeface="Arial" panose="020B0604020202020204" pitchFamily="34" charset="0"/>
              <a:buNone/>
            </a:pPr>
            <a:endParaRPr lang="en-US" sz="1200" b="0" i="0" dirty="0">
              <a:solidFill>
                <a:srgbClr val="292929"/>
              </a:solidFill>
              <a:effectLst/>
              <a:latin typeface="+mn-lt"/>
            </a:endParaRPr>
          </a:p>
          <a:p>
            <a:pPr algn="l">
              <a:buFont typeface="Arial" panose="020B0604020202020204" pitchFamily="34" charset="0"/>
              <a:buNone/>
            </a:pPr>
            <a:r>
              <a:rPr lang="en-US" sz="1200" b="0" i="0" dirty="0">
                <a:solidFill>
                  <a:srgbClr val="292929"/>
                </a:solidFill>
                <a:effectLst/>
                <a:latin typeface="+mn-lt"/>
              </a:rPr>
              <a:t>Unknown Knowns (our intuitions and prejudices): extrapolate data in an open-minded way so we can </a:t>
            </a:r>
            <a:r>
              <a:rPr lang="en-US" sz="1200" b="0" i="0" dirty="0" err="1">
                <a:solidFill>
                  <a:srgbClr val="292929"/>
                </a:solidFill>
                <a:effectLst/>
                <a:latin typeface="+mn-lt"/>
              </a:rPr>
              <a:t>recognise</a:t>
            </a:r>
            <a:r>
              <a:rPr lang="en-US" sz="1200" b="0" i="0" dirty="0">
                <a:solidFill>
                  <a:srgbClr val="292929"/>
                </a:solidFill>
                <a:effectLst/>
                <a:latin typeface="+mn-lt"/>
              </a:rPr>
              <a:t> patterns and hidden </a:t>
            </a:r>
            <a:r>
              <a:rPr lang="en-US" sz="1200" b="0" i="0" dirty="0" err="1">
                <a:solidFill>
                  <a:srgbClr val="292929"/>
                </a:solidFill>
                <a:effectLst/>
                <a:latin typeface="+mn-lt"/>
              </a:rPr>
              <a:t>behaviour</a:t>
            </a:r>
            <a:r>
              <a:rPr lang="en-US" sz="1200" b="0" i="0" dirty="0">
                <a:solidFill>
                  <a:srgbClr val="292929"/>
                </a:solidFill>
                <a:effectLst/>
                <a:latin typeface="+mn-lt"/>
              </a:rPr>
              <a:t> </a:t>
            </a:r>
          </a:p>
          <a:p>
            <a:pPr algn="l">
              <a:buFont typeface="Arial" panose="020B0604020202020204" pitchFamily="34" charset="0"/>
              <a:buNone/>
            </a:pPr>
            <a:endParaRPr lang="en-US" sz="1200" b="0" i="0" dirty="0">
              <a:solidFill>
                <a:srgbClr val="292929"/>
              </a:solidFill>
              <a:effectLst/>
              <a:latin typeface="+mn-lt"/>
            </a:endParaRPr>
          </a:p>
          <a:p>
            <a:pPr algn="l">
              <a:buFont typeface="Arial" panose="020B0604020202020204" pitchFamily="34" charset="0"/>
              <a:buNone/>
            </a:pPr>
            <a:r>
              <a:rPr lang="en-US" sz="1200" b="0" i="0" dirty="0">
                <a:solidFill>
                  <a:srgbClr val="292929"/>
                </a:solidFill>
                <a:effectLst/>
                <a:latin typeface="+mn-lt"/>
              </a:rPr>
              <a:t>Unknown Unknowns (it can be anything!): are often left behind, but can be prepared for as we will later see</a:t>
            </a:r>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14</a:t>
            </a:fld>
            <a:endParaRPr lang="nl-NL"/>
          </a:p>
        </p:txBody>
      </p:sp>
    </p:spTree>
    <p:extLst>
      <p:ext uri="{BB962C8B-B14F-4D97-AF65-F5344CB8AC3E}">
        <p14:creationId xmlns:p14="http://schemas.microsoft.com/office/powerpoint/2010/main" val="1917542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 can assign methods to deal with each of these known-unknown categories</a:t>
            </a:r>
          </a:p>
          <a:p>
            <a:endParaRPr lang="en-GB" dirty="0"/>
          </a:p>
          <a:p>
            <a:r>
              <a:rPr lang="en-GB" dirty="0"/>
              <a:t>What is predictable, the know-knowns, we should include in the project plans</a:t>
            </a:r>
          </a:p>
          <a:p>
            <a:endParaRPr lang="en-GB" dirty="0"/>
          </a:p>
          <a:p>
            <a:r>
              <a:rPr lang="en-GB" dirty="0"/>
              <a:t>The known-unknowns and the unknown-knowns should emerge from the FMEA</a:t>
            </a:r>
          </a:p>
          <a:p>
            <a:endParaRPr lang="en-GB" dirty="0"/>
          </a:p>
          <a:p>
            <a:r>
              <a:rPr lang="en-GB" dirty="0"/>
              <a:t>The remaining unknown-unknowns form our Black Swans</a:t>
            </a:r>
          </a:p>
          <a:p>
            <a:endParaRPr lang="en-GB" dirty="0"/>
          </a:p>
          <a:p>
            <a:r>
              <a:rPr lang="en-GB" dirty="0"/>
              <a:t>I’ll explain next how the FMEA and the Black Swans are related and important to each other</a:t>
            </a:r>
          </a:p>
        </p:txBody>
      </p:sp>
      <p:sp>
        <p:nvSpPr>
          <p:cNvPr id="4" name="Slide Number Placeholder 3"/>
          <p:cNvSpPr>
            <a:spLocks noGrp="1"/>
          </p:cNvSpPr>
          <p:nvPr>
            <p:ph type="sldNum" sz="quarter" idx="5"/>
          </p:nvPr>
        </p:nvSpPr>
        <p:spPr/>
        <p:txBody>
          <a:bodyPr/>
          <a:lstStyle/>
          <a:p>
            <a:fld id="{8DC10A60-A3E1-0840-A3D0-46227E400AB5}" type="slidenum">
              <a:rPr lang="nl-NL" smtClean="0"/>
              <a:t>15</a:t>
            </a:fld>
            <a:endParaRPr lang="nl-NL"/>
          </a:p>
        </p:txBody>
      </p:sp>
    </p:spTree>
    <p:extLst>
      <p:ext uri="{BB962C8B-B14F-4D97-AF65-F5344CB8AC3E}">
        <p14:creationId xmlns:p14="http://schemas.microsoft.com/office/powerpoint/2010/main" val="411609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established that black swans and the FMEA are connected, lets explore that further.</a:t>
            </a:r>
          </a:p>
          <a:p>
            <a:r>
              <a:rPr lang="en-GB" dirty="0"/>
              <a:t>Let’s start with looking at the impact of the FMEA onto product development timelines.</a:t>
            </a:r>
          </a:p>
          <a:p>
            <a:r>
              <a:rPr lang="en-GB" dirty="0"/>
              <a:t>Remember that the FMEA should identify the known unknowns and the unknown knowns.</a:t>
            </a:r>
          </a:p>
          <a:p>
            <a:endParaRPr lang="en-GB" dirty="0"/>
          </a:p>
          <a:p>
            <a:r>
              <a:rPr lang="en-GB" dirty="0"/>
              <a:t>If you do a poor job of conducting the FMEA, the failure mode escapes will pop up towards the product launch or ramp up.</a:t>
            </a:r>
          </a:p>
          <a:p>
            <a:r>
              <a:rPr lang="en-GB" dirty="0"/>
              <a:t>This leaves no time or resources to correct the failure mode, only at great cost, if at all.</a:t>
            </a:r>
          </a:p>
          <a:p>
            <a:endParaRPr lang="en-GB" dirty="0"/>
          </a:p>
          <a:p>
            <a:r>
              <a:rPr lang="en-GB" dirty="0"/>
              <a:t>On the other end, a good FMEA will bring forward the discovery of the failure mode and the associated corrective action.</a:t>
            </a:r>
          </a:p>
          <a:p>
            <a:r>
              <a:rPr lang="en-GB" dirty="0"/>
              <a:t>A good FMEA therefore will have a more limited impact on your project.</a:t>
            </a:r>
          </a:p>
          <a:p>
            <a:r>
              <a:rPr lang="en-GB" dirty="0"/>
              <a:t>The resources required will be significant less than the escape of a known unknown, or an unknown known.</a:t>
            </a:r>
          </a:p>
          <a:p>
            <a:endParaRPr lang="en-GB" dirty="0"/>
          </a:p>
          <a:p>
            <a:r>
              <a:rPr lang="en-GB" dirty="0"/>
              <a:t>Okay, that leaves us then with the unknown unknowns.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16</a:t>
            </a:fld>
            <a:endParaRPr lang="nl-NL"/>
          </a:p>
        </p:txBody>
      </p:sp>
    </p:spTree>
    <p:extLst>
      <p:ext uri="{BB962C8B-B14F-4D97-AF65-F5344CB8AC3E}">
        <p14:creationId xmlns:p14="http://schemas.microsoft.com/office/powerpoint/2010/main" val="2829783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can also plot the unknown unknowns.</a:t>
            </a:r>
          </a:p>
          <a:p>
            <a:endParaRPr lang="en-GB" dirty="0"/>
          </a:p>
          <a:p>
            <a:r>
              <a:rPr lang="en-GB" dirty="0"/>
              <a:t>By definition of low probability they appear when you are ramping up and do detailed characterisation.</a:t>
            </a:r>
          </a:p>
          <a:p>
            <a:r>
              <a:rPr lang="en-GB" dirty="0"/>
              <a:t>So in the final phases of your project towards production.</a:t>
            </a:r>
          </a:p>
          <a:p>
            <a:endParaRPr lang="en-GB" dirty="0"/>
          </a:p>
          <a:p>
            <a:r>
              <a:rPr lang="en-GB" dirty="0"/>
              <a:t>If we have done a poor FMEA, the unknown unknowns appear at the same time as the known unknowns and unknown knowns.</a:t>
            </a:r>
          </a:p>
          <a:p>
            <a:r>
              <a:rPr lang="en-GB" dirty="0"/>
              <a:t>It will extremely difficult to deconvolute these and your product development most likely will fail.</a:t>
            </a:r>
          </a:p>
          <a:p>
            <a:endParaRPr lang="en-GB" dirty="0"/>
          </a:p>
          <a:p>
            <a:r>
              <a:rPr lang="en-GB" dirty="0"/>
              <a:t>But if you have done a good FMEA, the Black Swans appear as an isolated event.</a:t>
            </a:r>
          </a:p>
          <a:p>
            <a:r>
              <a:rPr lang="en-GB" dirty="0"/>
              <a:t>This will give you a chance in dealing with the Black Swan, but it will delay your product launch considerably.</a:t>
            </a:r>
          </a:p>
        </p:txBody>
      </p:sp>
      <p:sp>
        <p:nvSpPr>
          <p:cNvPr id="4" name="Slide Number Placeholder 3"/>
          <p:cNvSpPr>
            <a:spLocks noGrp="1"/>
          </p:cNvSpPr>
          <p:nvPr>
            <p:ph type="sldNum" sz="quarter" idx="5"/>
          </p:nvPr>
        </p:nvSpPr>
        <p:spPr/>
        <p:txBody>
          <a:bodyPr/>
          <a:lstStyle/>
          <a:p>
            <a:fld id="{8DC10A60-A3E1-0840-A3D0-46227E400AB5}" type="slidenum">
              <a:rPr lang="nl-NL" smtClean="0"/>
              <a:t>17</a:t>
            </a:fld>
            <a:endParaRPr lang="nl-NL"/>
          </a:p>
        </p:txBody>
      </p:sp>
    </p:spTree>
    <p:extLst>
      <p:ext uri="{BB962C8B-B14F-4D97-AF65-F5344CB8AC3E}">
        <p14:creationId xmlns:p14="http://schemas.microsoft.com/office/powerpoint/2010/main" val="303617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way around that the appearance of Black Swans will cause a significant delay.</a:t>
            </a:r>
          </a:p>
          <a:p>
            <a:r>
              <a:rPr lang="en-GB" dirty="0"/>
              <a:t>This is purely due the fact that they are unknown unknowns and that we will have to develop a solution from scratch.</a:t>
            </a:r>
          </a:p>
          <a:p>
            <a:r>
              <a:rPr lang="en-GB" dirty="0"/>
              <a:t>As we have seen the resulting delays can be easily measured in years.</a:t>
            </a:r>
          </a:p>
          <a:p>
            <a:endParaRPr lang="en-GB" dirty="0"/>
          </a:p>
          <a:p>
            <a:r>
              <a:rPr lang="en-GB" dirty="0"/>
              <a:t>In the next slide I will reveal, based on my 30 years of bringing new technologies to volume manufacturing.</a:t>
            </a:r>
          </a:p>
          <a:p>
            <a:endParaRPr lang="en-GB" dirty="0"/>
          </a:p>
          <a:p>
            <a:r>
              <a:rPr lang="en-GB" dirty="0"/>
              <a:t>You may </a:t>
            </a:r>
            <a:r>
              <a:rPr lang="en-GB" dirty="0" err="1"/>
              <a:t>rember</a:t>
            </a:r>
            <a:r>
              <a:rPr lang="en-GB" dirty="0"/>
              <a:t> from the </a:t>
            </a:r>
            <a:r>
              <a:rPr lang="en-GB" dirty="0" err="1"/>
              <a:t>introductionary</a:t>
            </a:r>
            <a:r>
              <a:rPr lang="en-GB" dirty="0"/>
              <a:t> slides that my first experience led to cancellation, </a:t>
            </a:r>
          </a:p>
          <a:p>
            <a:r>
              <a:rPr lang="en-GB" dirty="0"/>
              <a:t>but that the later instances led to successful product introductions at increasingly lower delays.</a:t>
            </a:r>
          </a:p>
        </p:txBody>
      </p:sp>
      <p:sp>
        <p:nvSpPr>
          <p:cNvPr id="4" name="Slide Number Placeholder 3"/>
          <p:cNvSpPr>
            <a:spLocks noGrp="1"/>
          </p:cNvSpPr>
          <p:nvPr>
            <p:ph type="sldNum" sz="quarter" idx="5"/>
          </p:nvPr>
        </p:nvSpPr>
        <p:spPr/>
        <p:txBody>
          <a:bodyPr/>
          <a:lstStyle/>
          <a:p>
            <a:fld id="{8DC10A60-A3E1-0840-A3D0-46227E400AB5}" type="slidenum">
              <a:rPr lang="nl-NL" smtClean="0"/>
              <a:t>18</a:t>
            </a:fld>
            <a:endParaRPr lang="nl-NL"/>
          </a:p>
        </p:txBody>
      </p:sp>
    </p:spTree>
    <p:extLst>
      <p:ext uri="{BB962C8B-B14F-4D97-AF65-F5344CB8AC3E}">
        <p14:creationId xmlns:p14="http://schemas.microsoft.com/office/powerpoint/2010/main" val="115976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remember only one thing from my talk, it is this one: FAIL FORWARD</a:t>
            </a:r>
          </a:p>
          <a:p>
            <a:r>
              <a:rPr lang="en-GB" dirty="0"/>
              <a:t>Go actively out in the dark to go looking for Black Swans. </a:t>
            </a:r>
          </a:p>
          <a:p>
            <a:r>
              <a:rPr lang="en-GB" dirty="0"/>
              <a:t>Even when the design or process is not ready, start making samples as if it is the final product.</a:t>
            </a:r>
          </a:p>
          <a:p>
            <a:r>
              <a:rPr lang="en-GB" dirty="0"/>
              <a:t>These samples are typically known as MINESWEEPERS.</a:t>
            </a:r>
          </a:p>
          <a:p>
            <a:r>
              <a:rPr lang="en-GB" dirty="0"/>
              <a:t>It’s important that you make larger quantities of the same design or product.</a:t>
            </a:r>
          </a:p>
          <a:p>
            <a:r>
              <a:rPr lang="en-GB" dirty="0"/>
              <a:t>Put this through all the steps you would do to qualify a product, and worse: TEST TO DESTRUCTION</a:t>
            </a:r>
          </a:p>
          <a:p>
            <a:r>
              <a:rPr lang="en-GB" dirty="0"/>
              <a:t>The parameter to monitor is the survival rate.</a:t>
            </a:r>
          </a:p>
          <a:p>
            <a:r>
              <a:rPr lang="en-GB" dirty="0"/>
              <a:t>For new technologies I assure you that you will find Black Swans</a:t>
            </a:r>
          </a:p>
          <a:p>
            <a:endParaRPr lang="en-GB" dirty="0"/>
          </a:p>
          <a:p>
            <a:r>
              <a:rPr lang="en-GB" dirty="0"/>
              <a:t>What this does is to bring the discovery of Black Swans forward, hence this is called FAIL FORWARD</a:t>
            </a:r>
          </a:p>
          <a:p>
            <a:r>
              <a:rPr lang="en-GB" dirty="0"/>
              <a:t>That will buy you time to solve them and that they therefore will not take your whole program down.</a:t>
            </a:r>
          </a:p>
        </p:txBody>
      </p:sp>
      <p:sp>
        <p:nvSpPr>
          <p:cNvPr id="4" name="Slide Number Placeholder 3"/>
          <p:cNvSpPr>
            <a:spLocks noGrp="1"/>
          </p:cNvSpPr>
          <p:nvPr>
            <p:ph type="sldNum" sz="quarter" idx="5"/>
          </p:nvPr>
        </p:nvSpPr>
        <p:spPr/>
        <p:txBody>
          <a:bodyPr/>
          <a:lstStyle/>
          <a:p>
            <a:fld id="{8DC10A60-A3E1-0840-A3D0-46227E400AB5}" type="slidenum">
              <a:rPr lang="nl-NL" smtClean="0"/>
              <a:t>19</a:t>
            </a:fld>
            <a:endParaRPr lang="nl-NL"/>
          </a:p>
        </p:txBody>
      </p:sp>
    </p:spTree>
    <p:extLst>
      <p:ext uri="{BB962C8B-B14F-4D97-AF65-F5344CB8AC3E}">
        <p14:creationId xmlns:p14="http://schemas.microsoft.com/office/powerpoint/2010/main" val="5646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didn’t give you a lot of information.</a:t>
            </a:r>
          </a:p>
          <a:p>
            <a:endParaRPr lang="en-GB" dirty="0"/>
          </a:p>
          <a:p>
            <a:r>
              <a:rPr lang="en-GB" dirty="0"/>
              <a:t>But now I give you a little bit more information:</a:t>
            </a:r>
          </a:p>
          <a:p>
            <a:endParaRPr lang="en-GB" dirty="0"/>
          </a:p>
          <a:p>
            <a:r>
              <a:rPr lang="en-GB" dirty="0"/>
              <a:t>The dimensions, but you could have got that from the grains sizes.</a:t>
            </a:r>
          </a:p>
          <a:p>
            <a:endParaRPr lang="en-GB" dirty="0"/>
          </a:p>
          <a:p>
            <a:r>
              <a:rPr lang="en-GB" dirty="0"/>
              <a:t>But I also give you the materials involved: Gold on Silica</a:t>
            </a:r>
          </a:p>
          <a:p>
            <a:endParaRPr lang="en-GB" dirty="0"/>
          </a:p>
          <a:p>
            <a:r>
              <a:rPr lang="en-GB" dirty="0"/>
              <a:t>And I also give you the functionality of this structure, it’s a co-planar waveguide.</a:t>
            </a:r>
          </a:p>
          <a:p>
            <a:endParaRPr lang="en-GB" dirty="0"/>
          </a:p>
          <a:p>
            <a:r>
              <a:rPr lang="en-GB" dirty="0"/>
              <a:t>Any one who know knows what is going on here ?</a:t>
            </a:r>
          </a:p>
          <a:p>
            <a:endParaRPr lang="en-GB" dirty="0"/>
          </a:p>
          <a:p>
            <a:r>
              <a:rPr lang="en-GB" dirty="0"/>
              <a:t>No one ?? That is not a surprise because I don’t think anyone has observed this before.</a:t>
            </a:r>
          </a:p>
          <a:p>
            <a:endParaRPr lang="en-GB" dirty="0"/>
          </a:p>
          <a:p>
            <a:r>
              <a:rPr lang="en-GB" dirty="0"/>
              <a:t>Let me explain you why.</a:t>
            </a:r>
          </a:p>
        </p:txBody>
      </p:sp>
      <p:sp>
        <p:nvSpPr>
          <p:cNvPr id="4" name="Slide Number Placeholder 3"/>
          <p:cNvSpPr>
            <a:spLocks noGrp="1"/>
          </p:cNvSpPr>
          <p:nvPr>
            <p:ph type="sldNum" sz="quarter" idx="5"/>
          </p:nvPr>
        </p:nvSpPr>
        <p:spPr/>
        <p:txBody>
          <a:bodyPr/>
          <a:lstStyle/>
          <a:p>
            <a:fld id="{8DC10A60-A3E1-0840-A3D0-46227E400AB5}" type="slidenum">
              <a:rPr lang="nl-NL" smtClean="0"/>
              <a:t>2</a:t>
            </a:fld>
            <a:endParaRPr lang="nl-NL"/>
          </a:p>
        </p:txBody>
      </p:sp>
    </p:spTree>
    <p:extLst>
      <p:ext uri="{BB962C8B-B14F-4D97-AF65-F5344CB8AC3E}">
        <p14:creationId xmlns:p14="http://schemas.microsoft.com/office/powerpoint/2010/main" val="405726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here the key to be able to survive Black Swans is to Build Resilience in your planning and your team.</a:t>
            </a:r>
          </a:p>
          <a:p>
            <a:endParaRPr lang="en-GB" dirty="0"/>
          </a:p>
          <a:p>
            <a:r>
              <a:rPr lang="en-GB" dirty="0"/>
              <a:t>Because you have to accept that unknown unknowns WILL HAPPEN !!</a:t>
            </a:r>
          </a:p>
          <a:p>
            <a:endParaRPr lang="en-GB" dirty="0"/>
          </a:p>
          <a:p>
            <a:r>
              <a:rPr lang="en-GB" dirty="0"/>
              <a:t>The FMEA has more purposes, on which I will come back.</a:t>
            </a:r>
          </a:p>
          <a:p>
            <a:r>
              <a:rPr lang="en-GB" dirty="0"/>
              <a:t>But we have seen that the FMEA will deal with the known unknowns and the unknown knowns, so only the unknown unknowns are left to solve.</a:t>
            </a:r>
          </a:p>
          <a:p>
            <a:endParaRPr lang="en-GB" dirty="0"/>
          </a:p>
          <a:p>
            <a:r>
              <a:rPr lang="en-GB" dirty="0"/>
              <a:t>Next important thing is build a problem solving team, hire the brightest and most creative you can get, especially if they have a quirk of some sort.</a:t>
            </a:r>
          </a:p>
          <a:p>
            <a:endParaRPr lang="en-GB" dirty="0"/>
          </a:p>
          <a:p>
            <a:r>
              <a:rPr lang="en-GB" dirty="0"/>
              <a:t>You can’t identify the problem without having a baseline, so having a lot of DOE’s in the line is killing.</a:t>
            </a:r>
          </a:p>
          <a:p>
            <a:endParaRPr lang="en-GB" dirty="0"/>
          </a:p>
          <a:p>
            <a:r>
              <a:rPr lang="en-GB" dirty="0"/>
              <a:t>And my favourite, fail forward and test to destruction. This means that you don’t stop testing until you have induced the onset of a failure. The you have to understand that failure and work back from there if this is a Black Swan</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20</a:t>
            </a:fld>
            <a:endParaRPr lang="nl-NL"/>
          </a:p>
        </p:txBody>
      </p:sp>
    </p:spTree>
    <p:extLst>
      <p:ext uri="{BB962C8B-B14F-4D97-AF65-F5344CB8AC3E}">
        <p14:creationId xmlns:p14="http://schemas.microsoft.com/office/powerpoint/2010/main" val="995658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is a lot of common sense in the previous slide, but there are some very common reasons why this is very hard to execute in a company</a:t>
            </a:r>
          </a:p>
          <a:p>
            <a:endParaRPr lang="en-GB" dirty="0"/>
          </a:p>
          <a:p>
            <a:r>
              <a:rPr lang="en-GB" dirty="0"/>
              <a:t>Being aware of these may help you in getting attention from your management and colleagues it deserves</a:t>
            </a:r>
          </a:p>
          <a:p>
            <a:endParaRPr lang="en-GB" dirty="0"/>
          </a:p>
          <a:p>
            <a:r>
              <a:rPr lang="en-GB" dirty="0"/>
              <a:t>First of all, if you catch a Black Swan and saved the project from a 2 year delay, then no-one will notice – unless you tell them</a:t>
            </a:r>
          </a:p>
          <a:p>
            <a:r>
              <a:rPr lang="en-GB" dirty="0"/>
              <a:t>Secondly building a good FMEA is essential but also requires proper attention and support</a:t>
            </a:r>
          </a:p>
          <a:p>
            <a:r>
              <a:rPr lang="en-GB" dirty="0"/>
              <a:t>If you deliver poor FMEA’s the interest in conducting FMEA’s will fade because there is no merit from it</a:t>
            </a:r>
          </a:p>
          <a:p>
            <a:endParaRPr lang="en-GB" dirty="0"/>
          </a:p>
          <a:p>
            <a:r>
              <a:rPr lang="en-GB" dirty="0"/>
              <a:t>Management is typically more interested in solving visible issues and demand daily progress updates as a measure of action</a:t>
            </a:r>
          </a:p>
          <a:p>
            <a:r>
              <a:rPr lang="en-GB" dirty="0"/>
              <a:t>In the US we would say “Spinning the Wheels” – a lot of noise and action, but zero progress</a:t>
            </a:r>
          </a:p>
          <a:p>
            <a:endParaRPr lang="en-GB" dirty="0"/>
          </a:p>
          <a:p>
            <a:r>
              <a:rPr lang="en-GB" dirty="0"/>
              <a:t>The best way to hide Black Swans is to be swamped with many single datapoints from experiments, iterations and DOE’s leaving yourself without a baseline.</a:t>
            </a:r>
          </a:p>
          <a:p>
            <a:endParaRPr lang="en-GB" dirty="0"/>
          </a:p>
          <a:p>
            <a:r>
              <a:rPr lang="en-GB" dirty="0"/>
              <a:t>Lastly, in a development project somehow no-one thinks there are issues and that magically everything will happen according to plan.</a:t>
            </a:r>
          </a:p>
        </p:txBody>
      </p:sp>
      <p:sp>
        <p:nvSpPr>
          <p:cNvPr id="4" name="Slide Number Placeholder 3"/>
          <p:cNvSpPr>
            <a:spLocks noGrp="1"/>
          </p:cNvSpPr>
          <p:nvPr>
            <p:ph type="sldNum" sz="quarter" idx="5"/>
          </p:nvPr>
        </p:nvSpPr>
        <p:spPr/>
        <p:txBody>
          <a:bodyPr/>
          <a:lstStyle/>
          <a:p>
            <a:fld id="{8DC10A60-A3E1-0840-A3D0-46227E400AB5}" type="slidenum">
              <a:rPr lang="nl-NL" smtClean="0"/>
              <a:t>21</a:t>
            </a:fld>
            <a:endParaRPr lang="nl-NL"/>
          </a:p>
        </p:txBody>
      </p:sp>
    </p:spTree>
    <p:extLst>
      <p:ext uri="{BB962C8B-B14F-4D97-AF65-F5344CB8AC3E}">
        <p14:creationId xmlns:p14="http://schemas.microsoft.com/office/powerpoint/2010/main" val="274730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already seen that project management and FMEA cannot deal with Black Swans.</a:t>
            </a:r>
          </a:p>
          <a:p>
            <a:endParaRPr lang="en-GB" dirty="0"/>
          </a:p>
          <a:p>
            <a:r>
              <a:rPr lang="en-GB" dirty="0"/>
              <a:t>As explained, we can be prepared for them by adding fall-back positions and escapes into the project plan.</a:t>
            </a:r>
          </a:p>
          <a:p>
            <a:endParaRPr lang="en-GB" dirty="0"/>
          </a:p>
          <a:p>
            <a:r>
              <a:rPr lang="en-GB" dirty="0"/>
              <a:t>All my projects at Effect and Smart Photonics are built like these, and served the companies very well – although they won’t notice that I have saved them ;)</a:t>
            </a:r>
          </a:p>
          <a:p>
            <a:endParaRPr lang="en-GB" dirty="0"/>
          </a:p>
          <a:p>
            <a:r>
              <a:rPr lang="en-GB" dirty="0"/>
              <a:t>Although this common sense, often this get’s a label as a hybrid between Agile and Concurrent Engineering methods</a:t>
            </a:r>
          </a:p>
        </p:txBody>
      </p:sp>
      <p:sp>
        <p:nvSpPr>
          <p:cNvPr id="4" name="Slide Number Placeholder 3"/>
          <p:cNvSpPr>
            <a:spLocks noGrp="1"/>
          </p:cNvSpPr>
          <p:nvPr>
            <p:ph type="sldNum" sz="quarter" idx="5"/>
          </p:nvPr>
        </p:nvSpPr>
        <p:spPr/>
        <p:txBody>
          <a:bodyPr/>
          <a:lstStyle/>
          <a:p>
            <a:fld id="{8DC10A60-A3E1-0840-A3D0-46227E400AB5}" type="slidenum">
              <a:rPr lang="nl-NL" smtClean="0"/>
              <a:t>22</a:t>
            </a:fld>
            <a:endParaRPr lang="nl-NL"/>
          </a:p>
        </p:txBody>
      </p:sp>
    </p:spTree>
    <p:extLst>
      <p:ext uri="{BB962C8B-B14F-4D97-AF65-F5344CB8AC3E}">
        <p14:creationId xmlns:p14="http://schemas.microsoft.com/office/powerpoint/2010/main" val="244439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it is really important to get FMEA on your companies agenda, if not already there.</a:t>
            </a:r>
          </a:p>
          <a:p>
            <a:endParaRPr lang="en-GB" dirty="0"/>
          </a:p>
          <a:p>
            <a:r>
              <a:rPr lang="en-GB" dirty="0"/>
              <a:t>I’d like to talk you through on how we approached this at Smart Photonics.</a:t>
            </a:r>
          </a:p>
          <a:p>
            <a:endParaRPr lang="en-GB" dirty="0"/>
          </a:p>
          <a:p>
            <a:r>
              <a:rPr lang="en-GB" dirty="0"/>
              <a:t>As you have seen I have experienced many companies, and I am genuinely impressed how well this is running at Smart thanks to my colleagues.</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23</a:t>
            </a:fld>
            <a:endParaRPr lang="nl-NL"/>
          </a:p>
        </p:txBody>
      </p:sp>
    </p:spTree>
    <p:extLst>
      <p:ext uri="{BB962C8B-B14F-4D97-AF65-F5344CB8AC3E}">
        <p14:creationId xmlns:p14="http://schemas.microsoft.com/office/powerpoint/2010/main" val="4020543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all it starts with a phase-gate business process of some sort.</a:t>
            </a:r>
          </a:p>
          <a:p>
            <a:endParaRPr lang="en-GB" dirty="0"/>
          </a:p>
          <a:p>
            <a:r>
              <a:rPr lang="en-GB" dirty="0"/>
              <a:t>At Smart we looked at NXP for inspiration and adapted that for our specific circumstances.</a:t>
            </a:r>
          </a:p>
          <a:p>
            <a:endParaRPr lang="en-GB" dirty="0"/>
          </a:p>
          <a:p>
            <a:r>
              <a:rPr lang="en-GB" dirty="0"/>
              <a:t>In our case the A-gate cannot be passed without an Approved FMEA and Control Plan</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24</a:t>
            </a:fld>
            <a:endParaRPr lang="nl-NL"/>
          </a:p>
        </p:txBody>
      </p:sp>
    </p:spTree>
    <p:extLst>
      <p:ext uri="{BB962C8B-B14F-4D97-AF65-F5344CB8AC3E}">
        <p14:creationId xmlns:p14="http://schemas.microsoft.com/office/powerpoint/2010/main" val="3589233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Change Control Board (CCB) we review, approve and track the A-gates, and therefore the FMEA is fully tracked</a:t>
            </a:r>
          </a:p>
        </p:txBody>
      </p:sp>
      <p:sp>
        <p:nvSpPr>
          <p:cNvPr id="4" name="Slide Number Placeholder 3"/>
          <p:cNvSpPr>
            <a:spLocks noGrp="1"/>
          </p:cNvSpPr>
          <p:nvPr>
            <p:ph type="sldNum" sz="quarter" idx="5"/>
          </p:nvPr>
        </p:nvSpPr>
        <p:spPr/>
        <p:txBody>
          <a:bodyPr/>
          <a:lstStyle/>
          <a:p>
            <a:fld id="{8DC10A60-A3E1-0840-A3D0-46227E400AB5}" type="slidenum">
              <a:rPr lang="nl-NL" smtClean="0"/>
              <a:t>25</a:t>
            </a:fld>
            <a:endParaRPr lang="nl-NL"/>
          </a:p>
        </p:txBody>
      </p:sp>
    </p:spTree>
    <p:extLst>
      <p:ext uri="{BB962C8B-B14F-4D97-AF65-F5344CB8AC3E}">
        <p14:creationId xmlns:p14="http://schemas.microsoft.com/office/powerpoint/2010/main" val="304960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CCB A-gate cannot be held if the FMEA is not singed off by peer-review and by the CCB Chairman or Quality Engineer</a:t>
            </a:r>
          </a:p>
        </p:txBody>
      </p:sp>
      <p:sp>
        <p:nvSpPr>
          <p:cNvPr id="4" name="Slide Number Placeholder 3"/>
          <p:cNvSpPr>
            <a:spLocks noGrp="1"/>
          </p:cNvSpPr>
          <p:nvPr>
            <p:ph type="sldNum" sz="quarter" idx="5"/>
          </p:nvPr>
        </p:nvSpPr>
        <p:spPr/>
        <p:txBody>
          <a:bodyPr/>
          <a:lstStyle/>
          <a:p>
            <a:fld id="{8DC10A60-A3E1-0840-A3D0-46227E400AB5}" type="slidenum">
              <a:rPr lang="nl-NL" smtClean="0"/>
              <a:t>26</a:t>
            </a:fld>
            <a:endParaRPr lang="nl-NL"/>
          </a:p>
        </p:txBody>
      </p:sp>
    </p:spTree>
    <p:extLst>
      <p:ext uri="{BB962C8B-B14F-4D97-AF65-F5344CB8AC3E}">
        <p14:creationId xmlns:p14="http://schemas.microsoft.com/office/powerpoint/2010/main" val="3812469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FMEA’s are pretty comprehensive and takes several meetings to complete, especially with a focus on known unknowns and unknown knowns</a:t>
            </a:r>
          </a:p>
          <a:p>
            <a:endParaRPr lang="en-GB" dirty="0"/>
          </a:p>
          <a:p>
            <a:endParaRPr lang="en-GB" dirty="0"/>
          </a:p>
          <a:p>
            <a:r>
              <a:rPr lang="en-GB" dirty="0"/>
              <a:t>We will take later a closer look at one the items on this comprehensive FMEA</a:t>
            </a:r>
          </a:p>
        </p:txBody>
      </p:sp>
      <p:sp>
        <p:nvSpPr>
          <p:cNvPr id="4" name="Slide Number Placeholder 3"/>
          <p:cNvSpPr>
            <a:spLocks noGrp="1"/>
          </p:cNvSpPr>
          <p:nvPr>
            <p:ph type="sldNum" sz="quarter" idx="5"/>
          </p:nvPr>
        </p:nvSpPr>
        <p:spPr/>
        <p:txBody>
          <a:bodyPr/>
          <a:lstStyle/>
          <a:p>
            <a:fld id="{8DC10A60-A3E1-0840-A3D0-46227E400AB5}" type="slidenum">
              <a:rPr lang="nl-NL" smtClean="0"/>
              <a:t>27</a:t>
            </a:fld>
            <a:endParaRPr lang="nl-NL"/>
          </a:p>
        </p:txBody>
      </p:sp>
    </p:spTree>
    <p:extLst>
      <p:ext uri="{BB962C8B-B14F-4D97-AF65-F5344CB8AC3E}">
        <p14:creationId xmlns:p14="http://schemas.microsoft.com/office/powerpoint/2010/main" val="1495358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CCB, which must have a certain numbers of LT members present.</a:t>
            </a:r>
          </a:p>
          <a:p>
            <a:endParaRPr lang="en-GB" dirty="0"/>
          </a:p>
          <a:p>
            <a:r>
              <a:rPr lang="en-GB" dirty="0"/>
              <a:t>The top-5 risks are presented and discussed with the MT to establish how well the FMEA has been conducted.</a:t>
            </a:r>
          </a:p>
          <a:p>
            <a:endParaRPr lang="en-GB" dirty="0"/>
          </a:p>
          <a:p>
            <a:r>
              <a:rPr lang="en-GB" dirty="0"/>
              <a:t>The most important part is a traditional and genuine “Congratulations” from the CCB Chairman to the engineering team presenting their A-Gate to the CCB</a:t>
            </a:r>
          </a:p>
        </p:txBody>
      </p:sp>
      <p:sp>
        <p:nvSpPr>
          <p:cNvPr id="4" name="Slide Number Placeholder 3"/>
          <p:cNvSpPr>
            <a:spLocks noGrp="1"/>
          </p:cNvSpPr>
          <p:nvPr>
            <p:ph type="sldNum" sz="quarter" idx="5"/>
          </p:nvPr>
        </p:nvSpPr>
        <p:spPr/>
        <p:txBody>
          <a:bodyPr/>
          <a:lstStyle/>
          <a:p>
            <a:fld id="{8DC10A60-A3E1-0840-A3D0-46227E400AB5}" type="slidenum">
              <a:rPr lang="nl-NL" smtClean="0"/>
              <a:t>28</a:t>
            </a:fld>
            <a:endParaRPr lang="nl-NL"/>
          </a:p>
        </p:txBody>
      </p:sp>
    </p:spTree>
    <p:extLst>
      <p:ext uri="{BB962C8B-B14F-4D97-AF65-F5344CB8AC3E}">
        <p14:creationId xmlns:p14="http://schemas.microsoft.com/office/powerpoint/2010/main" val="175368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asked our friends from Holland Innovative to prepare and present FMEA and Control Plan training to the team.</a:t>
            </a:r>
          </a:p>
          <a:p>
            <a:endParaRPr lang="en-GB" dirty="0"/>
          </a:p>
          <a:p>
            <a:r>
              <a:rPr lang="en-GB" dirty="0"/>
              <a:t>So we have a common playing field where all the engineers are aligned in conducting the FMEA</a:t>
            </a:r>
          </a:p>
        </p:txBody>
      </p:sp>
      <p:sp>
        <p:nvSpPr>
          <p:cNvPr id="4" name="Slide Number Placeholder 3"/>
          <p:cNvSpPr>
            <a:spLocks noGrp="1"/>
          </p:cNvSpPr>
          <p:nvPr>
            <p:ph type="sldNum" sz="quarter" idx="5"/>
          </p:nvPr>
        </p:nvSpPr>
        <p:spPr/>
        <p:txBody>
          <a:bodyPr/>
          <a:lstStyle/>
          <a:p>
            <a:fld id="{8DC10A60-A3E1-0840-A3D0-46227E400AB5}" type="slidenum">
              <a:rPr lang="nl-NL" smtClean="0"/>
              <a:t>29</a:t>
            </a:fld>
            <a:endParaRPr lang="nl-NL"/>
          </a:p>
        </p:txBody>
      </p:sp>
    </p:spTree>
    <p:extLst>
      <p:ext uri="{BB962C8B-B14F-4D97-AF65-F5344CB8AC3E}">
        <p14:creationId xmlns:p14="http://schemas.microsoft.com/office/powerpoint/2010/main" val="207533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Because it’s a complex chain of rare events.</a:t>
            </a:r>
          </a:p>
          <a:p>
            <a:endParaRPr lang="en-GB" dirty="0"/>
          </a:p>
          <a:p>
            <a:r>
              <a:rPr lang="en-GB" dirty="0"/>
              <a:t>Let me briefly explain.</a:t>
            </a:r>
          </a:p>
          <a:p>
            <a:endParaRPr lang="en-GB" dirty="0"/>
          </a:p>
          <a:p>
            <a:r>
              <a:rPr lang="en-GB" dirty="0"/>
              <a:t>This happened in Bias Damp Heat (BDH), also known as Temperature Humidity Bias (THB), or as operating 85/85 – referring to 85degC and 85% RH</a:t>
            </a:r>
          </a:p>
          <a:p>
            <a:endParaRPr lang="en-GB" dirty="0"/>
          </a:p>
          <a:p>
            <a:r>
              <a:rPr lang="en-GB" dirty="0"/>
              <a:t>At these low temperatures of 85degC and this humidity you already get Silicon and Gold intermixing.</a:t>
            </a:r>
          </a:p>
          <a:p>
            <a:endParaRPr lang="en-GB" dirty="0"/>
          </a:p>
          <a:p>
            <a:r>
              <a:rPr lang="en-GB" dirty="0"/>
              <a:t>This was discovered by serendipity at best in 1971 buy a guy who accidently left a silicon wafer coated with gold in a sputter chamber where the chamber wall was heated to avoid moisture build up.</a:t>
            </a:r>
          </a:p>
          <a:p>
            <a:endParaRPr lang="en-GB" dirty="0"/>
          </a:p>
          <a:p>
            <a:r>
              <a:rPr lang="en-GB" dirty="0"/>
              <a:t>When he came back the next morning there was a Silicon Dioxide, or Silica, layer on top of the gold – so how the hell did that happen ?</a:t>
            </a:r>
          </a:p>
          <a:p>
            <a:endParaRPr lang="en-GB" dirty="0"/>
          </a:p>
          <a:p>
            <a:r>
              <a:rPr lang="en-GB" dirty="0"/>
              <a:t>The Au-Si Eutectic temperature is around 363degC, still much higher then the sputter chamber temperature.</a:t>
            </a:r>
          </a:p>
          <a:p>
            <a:endParaRPr lang="en-GB" dirty="0"/>
          </a:p>
          <a:p>
            <a:r>
              <a:rPr lang="en-GB" dirty="0"/>
              <a:t>The only information we were able to find was this 1971 paper. As Silicon and Gold are not to be mentioned in one sentence, there is only limited information on this material system.</a:t>
            </a:r>
          </a:p>
          <a:p>
            <a:endParaRPr lang="en-GB" dirty="0"/>
          </a:p>
          <a:p>
            <a:r>
              <a:rPr lang="en-GB" dirty="0"/>
              <a:t>When biased, the </a:t>
            </a:r>
            <a:r>
              <a:rPr lang="en-GB" dirty="0" err="1"/>
              <a:t>tilit</a:t>
            </a:r>
            <a:r>
              <a:rPr lang="en-GB" dirty="0"/>
              <a:t> in the </a:t>
            </a:r>
            <a:r>
              <a:rPr lang="en-GB" dirty="0" err="1"/>
              <a:t>workfunctions</a:t>
            </a:r>
            <a:r>
              <a:rPr lang="en-GB" dirty="0"/>
              <a:t> proved to be a strong catalyser for the Silicon Gold intermixing and Silicon basically dissolving the gold.</a:t>
            </a:r>
          </a:p>
          <a:p>
            <a:endParaRPr lang="en-GB" dirty="0"/>
          </a:p>
          <a:p>
            <a:r>
              <a:rPr lang="en-GB" dirty="0"/>
              <a:t>Next in play was the E-field which gives the RF behaviour to the Co Planar Waveguide.</a:t>
            </a:r>
          </a:p>
          <a:p>
            <a:endParaRPr lang="en-GB" dirty="0"/>
          </a:p>
          <a:p>
            <a:r>
              <a:rPr lang="en-GB" dirty="0"/>
              <a:t>This ripped the gold literally apart by mass transport along the field lines to the ground electrodes.</a:t>
            </a:r>
          </a:p>
          <a:p>
            <a:endParaRPr lang="en-GB" dirty="0"/>
          </a:p>
          <a:p>
            <a:r>
              <a:rPr lang="en-GB" dirty="0"/>
              <a:t>This happened within the first 168 hour </a:t>
            </a:r>
            <a:r>
              <a:rPr lang="en-GB" dirty="0" err="1"/>
              <a:t>readpoint</a:t>
            </a:r>
            <a:r>
              <a:rPr lang="en-GB" dirty="0"/>
              <a:t>, no-one could predict that this dramatic effect would happen at such low energies.</a:t>
            </a:r>
          </a:p>
          <a:p>
            <a:endParaRPr lang="en-GB" dirty="0"/>
          </a:p>
          <a:p>
            <a:r>
              <a:rPr lang="en-GB" dirty="0"/>
              <a:t>It was the unlikely convolution of temperature, </a:t>
            </a:r>
            <a:r>
              <a:rPr lang="en-GB" dirty="0" err="1"/>
              <a:t>humidty</a:t>
            </a:r>
            <a:r>
              <a:rPr lang="en-GB" dirty="0"/>
              <a:t>, E-field and materials which made this happen, but which no-one could have predicted.</a:t>
            </a:r>
          </a:p>
          <a:p>
            <a:endParaRPr lang="en-GB" dirty="0"/>
          </a:p>
          <a:p>
            <a:r>
              <a:rPr lang="en-GB" dirty="0"/>
              <a:t>This happened when I was at Effect Photonics, before joining Smart Photonics where I am today.</a:t>
            </a:r>
          </a:p>
        </p:txBody>
      </p:sp>
      <p:sp>
        <p:nvSpPr>
          <p:cNvPr id="4" name="Slide Number Placeholder 3"/>
          <p:cNvSpPr>
            <a:spLocks noGrp="1"/>
          </p:cNvSpPr>
          <p:nvPr>
            <p:ph type="sldNum" sz="quarter" idx="5"/>
          </p:nvPr>
        </p:nvSpPr>
        <p:spPr/>
        <p:txBody>
          <a:bodyPr/>
          <a:lstStyle/>
          <a:p>
            <a:fld id="{8DC10A60-A3E1-0840-A3D0-46227E400AB5}" type="slidenum">
              <a:rPr lang="nl-NL" smtClean="0"/>
              <a:t>3</a:t>
            </a:fld>
            <a:endParaRPr lang="nl-NL"/>
          </a:p>
        </p:txBody>
      </p:sp>
    </p:spTree>
    <p:extLst>
      <p:ext uri="{BB962C8B-B14F-4D97-AF65-F5344CB8AC3E}">
        <p14:creationId xmlns:p14="http://schemas.microsoft.com/office/powerpoint/2010/main" val="2529760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it is key to have the FMEA to provide tangible output and have tangible owners.</a:t>
            </a:r>
          </a:p>
          <a:p>
            <a:endParaRPr lang="en-GB" dirty="0"/>
          </a:p>
          <a:p>
            <a:r>
              <a:rPr lang="en-GB" dirty="0"/>
              <a:t>These tangible outputs are also tracked at the gate reviews, and specifically include Control Plans, maintenance Plans and Design Rules.</a:t>
            </a:r>
          </a:p>
          <a:p>
            <a:endParaRPr lang="en-GB" dirty="0"/>
          </a:p>
          <a:p>
            <a:r>
              <a:rPr lang="en-GB" dirty="0"/>
              <a:t>This makes a real difference compared to consider the FMEA itself as the key output</a:t>
            </a:r>
          </a:p>
        </p:txBody>
      </p:sp>
      <p:sp>
        <p:nvSpPr>
          <p:cNvPr id="4" name="Slide Number Placeholder 3"/>
          <p:cNvSpPr>
            <a:spLocks noGrp="1"/>
          </p:cNvSpPr>
          <p:nvPr>
            <p:ph type="sldNum" sz="quarter" idx="5"/>
          </p:nvPr>
        </p:nvSpPr>
        <p:spPr/>
        <p:txBody>
          <a:bodyPr/>
          <a:lstStyle/>
          <a:p>
            <a:fld id="{8DC10A60-A3E1-0840-A3D0-46227E400AB5}" type="slidenum">
              <a:rPr lang="nl-NL" smtClean="0"/>
              <a:t>30</a:t>
            </a:fld>
            <a:endParaRPr lang="nl-NL"/>
          </a:p>
        </p:txBody>
      </p:sp>
    </p:spTree>
    <p:extLst>
      <p:ext uri="{BB962C8B-B14F-4D97-AF65-F5344CB8AC3E}">
        <p14:creationId xmlns:p14="http://schemas.microsoft.com/office/powerpoint/2010/main" val="3181711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looping back onto an example where the FMEA didn’t catch an unknown unknown. I invented a new acronym for it: NIMF – Not In My FMEA</a:t>
            </a:r>
          </a:p>
          <a:p>
            <a:endParaRPr lang="en-GB" dirty="0"/>
          </a:p>
          <a:p>
            <a:r>
              <a:rPr lang="en-GB" dirty="0"/>
              <a:t>We have a brand new ICP etcher here, we have done a lot process development to get an uniform etch on test wafers and short loops and got a really great results.</a:t>
            </a:r>
          </a:p>
          <a:p>
            <a:endParaRPr lang="en-GB" dirty="0"/>
          </a:p>
          <a:p>
            <a:r>
              <a:rPr lang="en-GB" dirty="0"/>
              <a:t>Then we processed as soon as possible a full blown minesweeper through that process.</a:t>
            </a:r>
          </a:p>
          <a:p>
            <a:endParaRPr lang="en-GB" dirty="0"/>
          </a:p>
          <a:p>
            <a:r>
              <a:rPr lang="en-GB" dirty="0"/>
              <a:t>And here you see the result  on the right.</a:t>
            </a:r>
          </a:p>
          <a:p>
            <a:endParaRPr lang="en-GB" dirty="0"/>
          </a:p>
          <a:p>
            <a:r>
              <a:rPr lang="en-GB" dirty="0"/>
              <a:t>So another question to the expert audience – any one seen this before or know what it is ???</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31</a:t>
            </a:fld>
            <a:endParaRPr lang="nl-NL"/>
          </a:p>
        </p:txBody>
      </p:sp>
    </p:spTree>
    <p:extLst>
      <p:ext uri="{BB962C8B-B14F-4D97-AF65-F5344CB8AC3E}">
        <p14:creationId xmlns:p14="http://schemas.microsoft.com/office/powerpoint/2010/main" val="2745176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chicken leg is characteristic in that it has FOUR toes</a:t>
            </a:r>
          </a:p>
          <a:p>
            <a:endParaRPr lang="en-GB" dirty="0"/>
          </a:p>
          <a:p>
            <a:r>
              <a:rPr lang="en-GB" dirty="0"/>
              <a:t>Obvious candidate was the wafer chuck of the ICP, but that has three legs</a:t>
            </a:r>
          </a:p>
          <a:p>
            <a:endParaRPr lang="en-GB" dirty="0"/>
          </a:p>
          <a:p>
            <a:r>
              <a:rPr lang="en-GB" dirty="0"/>
              <a:t>Any one any closer in understanding this mystery ?</a:t>
            </a:r>
          </a:p>
        </p:txBody>
      </p:sp>
      <p:sp>
        <p:nvSpPr>
          <p:cNvPr id="4" name="Slide Number Placeholder 3"/>
          <p:cNvSpPr>
            <a:spLocks noGrp="1"/>
          </p:cNvSpPr>
          <p:nvPr>
            <p:ph type="sldNum" sz="quarter" idx="5"/>
          </p:nvPr>
        </p:nvSpPr>
        <p:spPr/>
        <p:txBody>
          <a:bodyPr/>
          <a:lstStyle/>
          <a:p>
            <a:fld id="{8DC10A60-A3E1-0840-A3D0-46227E400AB5}" type="slidenum">
              <a:rPr lang="nl-NL" smtClean="0"/>
              <a:t>32</a:t>
            </a:fld>
            <a:endParaRPr lang="nl-NL"/>
          </a:p>
        </p:txBody>
      </p:sp>
    </p:spTree>
    <p:extLst>
      <p:ext uri="{BB962C8B-B14F-4D97-AF65-F5344CB8AC3E}">
        <p14:creationId xmlns:p14="http://schemas.microsoft.com/office/powerpoint/2010/main" val="1866620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tried different illuminations of the chuck, and now we could start to see a FOUR-toed pattern on the chuck.</a:t>
            </a:r>
          </a:p>
          <a:p>
            <a:endParaRPr lang="en-GB" dirty="0"/>
          </a:p>
          <a:p>
            <a:r>
              <a:rPr lang="en-GB" dirty="0"/>
              <a:t>But this is a the bottom of the wafer, whereas the non-uniformity is at the front of the wafer.</a:t>
            </a:r>
          </a:p>
          <a:p>
            <a:endParaRPr lang="en-GB" dirty="0"/>
          </a:p>
          <a:p>
            <a:r>
              <a:rPr lang="en-GB" dirty="0"/>
              <a:t>Anyone knows how the backside can be transposed to the top of the wafer ??</a:t>
            </a:r>
          </a:p>
        </p:txBody>
      </p:sp>
      <p:sp>
        <p:nvSpPr>
          <p:cNvPr id="4" name="Slide Number Placeholder 3"/>
          <p:cNvSpPr>
            <a:spLocks noGrp="1"/>
          </p:cNvSpPr>
          <p:nvPr>
            <p:ph type="sldNum" sz="quarter" idx="5"/>
          </p:nvPr>
        </p:nvSpPr>
        <p:spPr/>
        <p:txBody>
          <a:bodyPr/>
          <a:lstStyle/>
          <a:p>
            <a:fld id="{8DC10A60-A3E1-0840-A3D0-46227E400AB5}" type="slidenum">
              <a:rPr lang="nl-NL" smtClean="0"/>
              <a:t>33</a:t>
            </a:fld>
            <a:endParaRPr lang="nl-NL"/>
          </a:p>
        </p:txBody>
      </p:sp>
    </p:spTree>
    <p:extLst>
      <p:ext uri="{BB962C8B-B14F-4D97-AF65-F5344CB8AC3E}">
        <p14:creationId xmlns:p14="http://schemas.microsoft.com/office/powerpoint/2010/main" val="1217619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pressing the tool manufacturer we got a sketch of the chuck, where the shape of the electrodes follows the tripod cut-out and resulting FOUR toed pattern</a:t>
            </a:r>
          </a:p>
        </p:txBody>
      </p:sp>
      <p:sp>
        <p:nvSpPr>
          <p:cNvPr id="4" name="Slide Number Placeholder 3"/>
          <p:cNvSpPr>
            <a:spLocks noGrp="1"/>
          </p:cNvSpPr>
          <p:nvPr>
            <p:ph type="sldNum" sz="quarter" idx="5"/>
          </p:nvPr>
        </p:nvSpPr>
        <p:spPr/>
        <p:txBody>
          <a:bodyPr/>
          <a:lstStyle/>
          <a:p>
            <a:fld id="{8DC10A60-A3E1-0840-A3D0-46227E400AB5}" type="slidenum">
              <a:rPr lang="nl-NL" smtClean="0"/>
              <a:t>34</a:t>
            </a:fld>
            <a:endParaRPr lang="nl-NL"/>
          </a:p>
        </p:txBody>
      </p:sp>
    </p:spTree>
    <p:extLst>
      <p:ext uri="{BB962C8B-B14F-4D97-AF65-F5344CB8AC3E}">
        <p14:creationId xmlns:p14="http://schemas.microsoft.com/office/powerpoint/2010/main" val="4193364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realisation was that the electrode forms field lines which is the actual clamping mechanism for the wafer.</a:t>
            </a:r>
          </a:p>
          <a:p>
            <a:endParaRPr lang="en-GB" dirty="0"/>
          </a:p>
          <a:p>
            <a:r>
              <a:rPr lang="en-GB" dirty="0"/>
              <a:t>The rest of the story is confidential.</a:t>
            </a:r>
          </a:p>
        </p:txBody>
      </p:sp>
      <p:sp>
        <p:nvSpPr>
          <p:cNvPr id="4" name="Slide Number Placeholder 3"/>
          <p:cNvSpPr>
            <a:spLocks noGrp="1"/>
          </p:cNvSpPr>
          <p:nvPr>
            <p:ph type="sldNum" sz="quarter" idx="5"/>
          </p:nvPr>
        </p:nvSpPr>
        <p:spPr/>
        <p:txBody>
          <a:bodyPr/>
          <a:lstStyle/>
          <a:p>
            <a:fld id="{8DC10A60-A3E1-0840-A3D0-46227E400AB5}" type="slidenum">
              <a:rPr lang="nl-NL" smtClean="0"/>
              <a:t>35</a:t>
            </a:fld>
            <a:endParaRPr lang="nl-NL"/>
          </a:p>
        </p:txBody>
      </p:sp>
    </p:spTree>
    <p:extLst>
      <p:ext uri="{BB962C8B-B14F-4D97-AF65-F5344CB8AC3E}">
        <p14:creationId xmlns:p14="http://schemas.microsoft.com/office/powerpoint/2010/main" val="1000309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to see hands,</a:t>
            </a:r>
          </a:p>
          <a:p>
            <a:endParaRPr lang="en-GB" dirty="0"/>
          </a:p>
          <a:p>
            <a:r>
              <a:rPr lang="en-GB" dirty="0"/>
              <a:t>Firstly who thinks this is and Unknown Known ?</a:t>
            </a:r>
          </a:p>
          <a:p>
            <a:endParaRPr lang="en-GB" dirty="0"/>
          </a:p>
          <a:p>
            <a:r>
              <a:rPr lang="en-GB" dirty="0"/>
              <a:t>Secondly who thinks this is a Black Swan ?</a:t>
            </a:r>
          </a:p>
          <a:p>
            <a:endParaRPr lang="en-GB" dirty="0"/>
          </a:p>
          <a:p>
            <a:r>
              <a:rPr lang="en-GB" dirty="0"/>
              <a:t>In any case, the Minesweeper did it’s work and limited delays were incurred.</a:t>
            </a:r>
          </a:p>
          <a:p>
            <a:endParaRPr lang="en-GB" dirty="0"/>
          </a:p>
          <a:p>
            <a:r>
              <a:rPr lang="en-GB" dirty="0"/>
              <a:t>Secondly the solution to this problem generated a patent.</a:t>
            </a:r>
          </a:p>
        </p:txBody>
      </p:sp>
      <p:sp>
        <p:nvSpPr>
          <p:cNvPr id="4" name="Slide Number Placeholder 3"/>
          <p:cNvSpPr>
            <a:spLocks noGrp="1"/>
          </p:cNvSpPr>
          <p:nvPr>
            <p:ph type="sldNum" sz="quarter" idx="5"/>
          </p:nvPr>
        </p:nvSpPr>
        <p:spPr/>
        <p:txBody>
          <a:bodyPr/>
          <a:lstStyle/>
          <a:p>
            <a:fld id="{8DC10A60-A3E1-0840-A3D0-46227E400AB5}" type="slidenum">
              <a:rPr lang="nl-NL" smtClean="0"/>
              <a:t>36</a:t>
            </a:fld>
            <a:endParaRPr lang="nl-NL"/>
          </a:p>
        </p:txBody>
      </p:sp>
    </p:spTree>
    <p:extLst>
      <p:ext uri="{BB962C8B-B14F-4D97-AF65-F5344CB8AC3E}">
        <p14:creationId xmlns:p14="http://schemas.microsoft.com/office/powerpoint/2010/main" val="1931467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writing this Key-Note, I suddenly had a realisation.</a:t>
            </a:r>
          </a:p>
          <a:p>
            <a:endParaRPr lang="en-GB" dirty="0"/>
          </a:p>
          <a:p>
            <a:r>
              <a:rPr lang="en-GB" dirty="0"/>
              <a:t>I partly grew up in a public park in </a:t>
            </a:r>
            <a:r>
              <a:rPr lang="en-GB" dirty="0" err="1"/>
              <a:t>Sneek</a:t>
            </a:r>
            <a:r>
              <a:rPr lang="en-GB" dirty="0"/>
              <a:t>, which is in the North.</a:t>
            </a:r>
          </a:p>
          <a:p>
            <a:endParaRPr lang="en-GB" dirty="0"/>
          </a:p>
          <a:p>
            <a:r>
              <a:rPr lang="en-GB" dirty="0"/>
              <a:t>My </a:t>
            </a:r>
            <a:r>
              <a:rPr lang="en-GB" dirty="0" err="1"/>
              <a:t>GrandPa</a:t>
            </a:r>
            <a:r>
              <a:rPr lang="en-GB" dirty="0"/>
              <a:t> was the Park Keeper and we lived in the Park in the Keepers House.</a:t>
            </a:r>
          </a:p>
          <a:p>
            <a:endParaRPr lang="en-GB" dirty="0"/>
          </a:p>
          <a:p>
            <a:r>
              <a:rPr lang="en-GB" dirty="0"/>
              <a:t>Among the many animals, there was also a couple of Black Swans.</a:t>
            </a:r>
          </a:p>
          <a:p>
            <a:endParaRPr lang="en-GB" dirty="0"/>
          </a:p>
          <a:p>
            <a:r>
              <a:rPr lang="en-GB" dirty="0"/>
              <a:t>They always had a very bad temper and you best to avoid them.</a:t>
            </a:r>
          </a:p>
          <a:p>
            <a:endParaRPr lang="en-GB" dirty="0"/>
          </a:p>
          <a:p>
            <a:r>
              <a:rPr lang="en-GB" dirty="0"/>
              <a:t>That’s the reason for the fence around the Swan’s Pond</a:t>
            </a:r>
          </a:p>
          <a:p>
            <a:endParaRPr lang="en-GB" dirty="0"/>
          </a:p>
          <a:p>
            <a:r>
              <a:rPr lang="en-GB" dirty="0"/>
              <a:t>So my realisation was that from young age I was familiar with keeping Black Swans at bay.</a:t>
            </a:r>
          </a:p>
          <a:p>
            <a:endParaRPr lang="en-GB" dirty="0"/>
          </a:p>
          <a:p>
            <a:r>
              <a:rPr lang="en-GB" dirty="0"/>
              <a:t>This beautiful Wilhelmina park is still there, as are the swans if you want to visit them.</a:t>
            </a:r>
          </a:p>
        </p:txBody>
      </p:sp>
      <p:sp>
        <p:nvSpPr>
          <p:cNvPr id="4" name="Slide Number Placeholder 3"/>
          <p:cNvSpPr>
            <a:spLocks noGrp="1"/>
          </p:cNvSpPr>
          <p:nvPr>
            <p:ph type="sldNum" sz="quarter" idx="5"/>
          </p:nvPr>
        </p:nvSpPr>
        <p:spPr/>
        <p:txBody>
          <a:bodyPr/>
          <a:lstStyle/>
          <a:p>
            <a:fld id="{8DC10A60-A3E1-0840-A3D0-46227E400AB5}" type="slidenum">
              <a:rPr lang="nl-NL" smtClean="0"/>
              <a:t>37</a:t>
            </a:fld>
            <a:endParaRPr lang="nl-NL"/>
          </a:p>
        </p:txBody>
      </p:sp>
    </p:spTree>
    <p:extLst>
      <p:ext uri="{BB962C8B-B14F-4D97-AF65-F5344CB8AC3E}">
        <p14:creationId xmlns:p14="http://schemas.microsoft.com/office/powerpoint/2010/main" val="19134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brings us to the end of the presentation, </a:t>
            </a:r>
          </a:p>
          <a:p>
            <a:endParaRPr lang="en-GB" dirty="0"/>
          </a:p>
          <a:p>
            <a:r>
              <a:rPr lang="en-GB" dirty="0"/>
              <a:t>and some key take aways to manage risks in transitioning a new technology to volume production</a:t>
            </a:r>
          </a:p>
          <a:p>
            <a:endParaRPr lang="en-GB" dirty="0"/>
          </a:p>
          <a:p>
            <a:r>
              <a:rPr lang="en-GB" dirty="0"/>
              <a:t>To be successful in a “lab to fab project” here is the short summary.</a:t>
            </a:r>
          </a:p>
          <a:p>
            <a:endParaRPr lang="en-GB" dirty="0"/>
          </a:p>
          <a:p>
            <a:r>
              <a:rPr lang="en-GB" dirty="0"/>
              <a:t>And …. If you solved a Black Swan …. This is by definition a patent because these are Unknown Unknowns !!</a:t>
            </a:r>
          </a:p>
          <a:p>
            <a:endParaRPr lang="en-GB" dirty="0"/>
          </a:p>
          <a:p>
            <a:endParaRPr lang="en-GB" dirty="0"/>
          </a:p>
          <a:p>
            <a:r>
              <a:rPr lang="en-GB" dirty="0"/>
              <a:t>With that I like to thank you for listing to this 30 years of experience with Black Swans and FMEA’s</a:t>
            </a:r>
          </a:p>
        </p:txBody>
      </p:sp>
      <p:sp>
        <p:nvSpPr>
          <p:cNvPr id="4" name="Slide Number Placeholder 3"/>
          <p:cNvSpPr>
            <a:spLocks noGrp="1"/>
          </p:cNvSpPr>
          <p:nvPr>
            <p:ph type="sldNum" sz="quarter" idx="5"/>
          </p:nvPr>
        </p:nvSpPr>
        <p:spPr/>
        <p:txBody>
          <a:bodyPr/>
          <a:lstStyle/>
          <a:p>
            <a:fld id="{8DC10A60-A3E1-0840-A3D0-46227E400AB5}" type="slidenum">
              <a:rPr lang="nl-NL" smtClean="0"/>
              <a:t>38</a:t>
            </a:fld>
            <a:endParaRPr lang="nl-NL"/>
          </a:p>
        </p:txBody>
      </p:sp>
    </p:spTree>
    <p:extLst>
      <p:ext uri="{BB962C8B-B14F-4D97-AF65-F5344CB8AC3E}">
        <p14:creationId xmlns:p14="http://schemas.microsoft.com/office/powerpoint/2010/main" val="345634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 have given you was an example of a black swan.</a:t>
            </a:r>
          </a:p>
          <a:p>
            <a:endParaRPr lang="en-GB" dirty="0"/>
          </a:p>
          <a:p>
            <a:r>
              <a:rPr lang="en-GB" dirty="0"/>
              <a:t>A black swan is an event which cannot be predicted, has an extremely low probability, but when it happens it has a huge impact.</a:t>
            </a:r>
          </a:p>
          <a:p>
            <a:endParaRPr lang="en-GB" dirty="0"/>
          </a:p>
          <a:p>
            <a:r>
              <a:rPr lang="en-GB" dirty="0"/>
              <a:t>Only once it has happened, you are able to track back and explain why the Black Swan has happened.</a:t>
            </a:r>
          </a:p>
          <a:p>
            <a:endParaRPr lang="en-GB" dirty="0"/>
          </a:p>
          <a:p>
            <a:r>
              <a:rPr lang="en-GB" dirty="0"/>
              <a:t>The term Black Swan was popularised by Nassim </a:t>
            </a:r>
            <a:r>
              <a:rPr lang="en-GB" dirty="0" err="1"/>
              <a:t>Taleb</a:t>
            </a:r>
            <a:r>
              <a:rPr lang="en-GB" dirty="0"/>
              <a:t> (but I warn you that is book is not enjoyable) but has Dutch roots.</a:t>
            </a:r>
          </a:p>
        </p:txBody>
      </p:sp>
      <p:sp>
        <p:nvSpPr>
          <p:cNvPr id="4" name="Slide Number Placeholder 3"/>
          <p:cNvSpPr>
            <a:spLocks noGrp="1"/>
          </p:cNvSpPr>
          <p:nvPr>
            <p:ph type="sldNum" sz="quarter" idx="5"/>
          </p:nvPr>
        </p:nvSpPr>
        <p:spPr/>
        <p:txBody>
          <a:bodyPr/>
          <a:lstStyle/>
          <a:p>
            <a:fld id="{8DC10A60-A3E1-0840-A3D0-46227E400AB5}" type="slidenum">
              <a:rPr lang="nl-NL" smtClean="0"/>
              <a:t>4</a:t>
            </a:fld>
            <a:endParaRPr lang="nl-NL"/>
          </a:p>
        </p:txBody>
      </p:sp>
    </p:spTree>
    <p:extLst>
      <p:ext uri="{BB962C8B-B14F-4D97-AF65-F5344CB8AC3E}">
        <p14:creationId xmlns:p14="http://schemas.microsoft.com/office/powerpoint/2010/main" val="1607524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I’m</a:t>
            </a:r>
            <a:r>
              <a:rPr lang="nl-NL" dirty="0"/>
              <a:t> </a:t>
            </a:r>
            <a:r>
              <a:rPr lang="nl-NL" dirty="0" err="1"/>
              <a:t>going</a:t>
            </a:r>
            <a:r>
              <a:rPr lang="nl-NL" dirty="0"/>
              <a:t> </a:t>
            </a:r>
            <a:r>
              <a:rPr lang="nl-NL" dirty="0" err="1"/>
              <a:t>to</a:t>
            </a:r>
            <a:r>
              <a:rPr lang="nl-NL" dirty="0"/>
              <a:t> walk </a:t>
            </a:r>
            <a:r>
              <a:rPr lang="nl-NL" dirty="0" err="1"/>
              <a:t>you</a:t>
            </a:r>
            <a:r>
              <a:rPr lang="nl-NL" dirty="0"/>
              <a:t> back </a:t>
            </a:r>
            <a:r>
              <a:rPr lang="nl-NL" dirty="0" err="1"/>
              <a:t>through</a:t>
            </a:r>
            <a:r>
              <a:rPr lang="nl-NL" dirty="0"/>
              <a:t> </a:t>
            </a:r>
            <a:r>
              <a:rPr lang="nl-NL" dirty="0" err="1"/>
              <a:t>my</a:t>
            </a:r>
            <a:r>
              <a:rPr lang="nl-NL" dirty="0"/>
              <a:t> </a:t>
            </a:r>
            <a:r>
              <a:rPr lang="nl-NL" dirty="0" err="1"/>
              <a:t>career</a:t>
            </a:r>
            <a:r>
              <a:rPr lang="nl-NL" dirty="0"/>
              <a:t> </a:t>
            </a:r>
            <a:r>
              <a:rPr lang="nl-NL" dirty="0" err="1"/>
              <a:t>where</a:t>
            </a:r>
            <a:r>
              <a:rPr lang="nl-NL" dirty="0"/>
              <a:t> I </a:t>
            </a:r>
            <a:r>
              <a:rPr lang="nl-NL" dirty="0" err="1"/>
              <a:t>brought</a:t>
            </a:r>
            <a:r>
              <a:rPr lang="nl-NL" dirty="0"/>
              <a:t> a </a:t>
            </a:r>
            <a:r>
              <a:rPr lang="nl-NL" dirty="0" err="1"/>
              <a:t>further</a:t>
            </a:r>
            <a:r>
              <a:rPr lang="nl-NL" dirty="0"/>
              <a:t> 3 </a:t>
            </a:r>
            <a:r>
              <a:rPr lang="nl-NL" dirty="0" err="1"/>
              <a:t>technologies</a:t>
            </a:r>
            <a:r>
              <a:rPr lang="nl-NL" dirty="0"/>
              <a:t> </a:t>
            </a:r>
            <a:r>
              <a:rPr lang="nl-NL" dirty="0" err="1"/>
              <a:t>from</a:t>
            </a:r>
            <a:r>
              <a:rPr lang="nl-NL" dirty="0"/>
              <a:t> lab </a:t>
            </a:r>
            <a:r>
              <a:rPr lang="nl-NL" dirty="0" err="1"/>
              <a:t>to</a:t>
            </a:r>
            <a:r>
              <a:rPr lang="nl-NL" dirty="0"/>
              <a:t> </a:t>
            </a:r>
            <a:r>
              <a:rPr lang="nl-NL" dirty="0" err="1"/>
              <a:t>fab</a:t>
            </a:r>
            <a:r>
              <a:rPr lang="nl-NL" dirty="0"/>
              <a:t>.</a:t>
            </a:r>
          </a:p>
          <a:p>
            <a:endParaRPr lang="nl-NL" dirty="0"/>
          </a:p>
          <a:p>
            <a:r>
              <a:rPr lang="nl-NL" dirty="0" err="1"/>
              <a:t>To</a:t>
            </a:r>
            <a:r>
              <a:rPr lang="nl-NL" dirty="0"/>
              <a:t> get a feeling </a:t>
            </a:r>
            <a:r>
              <a:rPr lang="nl-NL" dirty="0" err="1"/>
              <a:t>for</a:t>
            </a:r>
            <a:r>
              <a:rPr lang="nl-NL" dirty="0"/>
              <a:t> Black Swans, </a:t>
            </a:r>
            <a:r>
              <a:rPr lang="nl-NL" dirty="0" err="1"/>
              <a:t>I’ll</a:t>
            </a:r>
            <a:r>
              <a:rPr lang="nl-NL" dirty="0"/>
              <a:t> </a:t>
            </a:r>
            <a:r>
              <a:rPr lang="nl-NL" dirty="0" err="1"/>
              <a:t>give</a:t>
            </a:r>
            <a:r>
              <a:rPr lang="nl-NL" dirty="0"/>
              <a:t> </a:t>
            </a:r>
            <a:r>
              <a:rPr lang="nl-NL" dirty="0" err="1"/>
              <a:t>you</a:t>
            </a:r>
            <a:r>
              <a:rPr lang="nl-NL" dirty="0"/>
              <a:t> </a:t>
            </a:r>
            <a:r>
              <a:rPr lang="nl-NL" dirty="0" err="1"/>
              <a:t>an</a:t>
            </a:r>
            <a:r>
              <a:rPr lang="nl-NL" dirty="0"/>
              <a:t> </a:t>
            </a:r>
            <a:r>
              <a:rPr lang="nl-NL" dirty="0" err="1"/>
              <a:t>example</a:t>
            </a:r>
            <a:r>
              <a:rPr lang="nl-NL" dirty="0"/>
              <a:t> </a:t>
            </a:r>
            <a:r>
              <a:rPr lang="nl-NL" dirty="0" err="1"/>
              <a:t>for</a:t>
            </a:r>
            <a:r>
              <a:rPr lang="nl-NL" dirty="0"/>
              <a:t> </a:t>
            </a:r>
            <a:r>
              <a:rPr lang="nl-NL" dirty="0" err="1"/>
              <a:t>each</a:t>
            </a:r>
            <a:r>
              <a:rPr lang="nl-NL" dirty="0"/>
              <a:t> of these </a:t>
            </a:r>
            <a:r>
              <a:rPr lang="nl-NL" dirty="0" err="1"/>
              <a:t>technologies</a:t>
            </a:r>
            <a:endParaRPr lang="nl-NL" dirty="0"/>
          </a:p>
          <a:p>
            <a:endParaRPr lang="nl-NL" dirty="0"/>
          </a:p>
          <a:p>
            <a:r>
              <a:rPr lang="nl-NL" dirty="0"/>
              <a:t>I </a:t>
            </a:r>
            <a:r>
              <a:rPr lang="nl-NL" dirty="0" err="1"/>
              <a:t>will</a:t>
            </a:r>
            <a:r>
              <a:rPr lang="nl-NL" dirty="0"/>
              <a:t> follow </a:t>
            </a:r>
            <a:r>
              <a:rPr lang="nl-NL" dirty="0" err="1"/>
              <a:t>the</a:t>
            </a:r>
            <a:r>
              <a:rPr lang="nl-NL" dirty="0"/>
              <a:t> </a:t>
            </a:r>
            <a:r>
              <a:rPr lang="nl-NL" dirty="0" err="1"/>
              <a:t>same</a:t>
            </a:r>
            <a:r>
              <a:rPr lang="nl-NL" dirty="0"/>
              <a:t> </a:t>
            </a:r>
            <a:r>
              <a:rPr lang="nl-NL" dirty="0" err="1"/>
              <a:t>layout</a:t>
            </a:r>
            <a:r>
              <a:rPr lang="nl-NL" dirty="0"/>
              <a:t>.</a:t>
            </a:r>
          </a:p>
          <a:p>
            <a:endParaRPr lang="nl-NL" dirty="0"/>
          </a:p>
          <a:p>
            <a:r>
              <a:rPr lang="nl-NL" dirty="0"/>
              <a:t>The timeline of </a:t>
            </a:r>
            <a:r>
              <a:rPr lang="nl-NL" dirty="0" err="1"/>
              <a:t>the</a:t>
            </a:r>
            <a:r>
              <a:rPr lang="nl-NL" dirty="0"/>
              <a:t> </a:t>
            </a:r>
            <a:r>
              <a:rPr lang="nl-NL" dirty="0" err="1"/>
              <a:t>technology</a:t>
            </a:r>
            <a:r>
              <a:rPr lang="nl-NL" dirty="0"/>
              <a:t> and </a:t>
            </a:r>
            <a:r>
              <a:rPr lang="nl-NL" dirty="0" err="1"/>
              <a:t>the</a:t>
            </a:r>
            <a:r>
              <a:rPr lang="nl-NL" dirty="0"/>
              <a:t> companies.</a:t>
            </a:r>
          </a:p>
          <a:p>
            <a:endParaRPr lang="nl-NL" dirty="0"/>
          </a:p>
          <a:p>
            <a:r>
              <a:rPr lang="nl-NL" dirty="0"/>
              <a:t>A summary of </a:t>
            </a:r>
            <a:r>
              <a:rPr lang="nl-NL" dirty="0" err="1"/>
              <a:t>the</a:t>
            </a:r>
            <a:r>
              <a:rPr lang="nl-NL" dirty="0"/>
              <a:t> </a:t>
            </a:r>
            <a:r>
              <a:rPr lang="nl-NL" dirty="0" err="1"/>
              <a:t>hiearchy</a:t>
            </a:r>
            <a:r>
              <a:rPr lang="nl-NL" dirty="0"/>
              <a:t> of </a:t>
            </a:r>
            <a:r>
              <a:rPr lang="nl-NL" dirty="0" err="1"/>
              <a:t>the</a:t>
            </a:r>
            <a:r>
              <a:rPr lang="nl-NL" dirty="0"/>
              <a:t> </a:t>
            </a:r>
            <a:r>
              <a:rPr lang="nl-NL" dirty="0" err="1"/>
              <a:t>problem</a:t>
            </a:r>
            <a:r>
              <a:rPr lang="nl-NL" dirty="0"/>
              <a:t> </a:t>
            </a:r>
            <a:r>
              <a:rPr lang="nl-NL" dirty="0" err="1"/>
              <a:t>to</a:t>
            </a:r>
            <a:r>
              <a:rPr lang="nl-NL" dirty="0"/>
              <a:t> </a:t>
            </a:r>
            <a:r>
              <a:rPr lang="nl-NL" dirty="0" err="1"/>
              <a:t>illustrate</a:t>
            </a:r>
            <a:r>
              <a:rPr lang="nl-NL" dirty="0"/>
              <a:t> </a:t>
            </a:r>
            <a:r>
              <a:rPr lang="nl-NL" dirty="0" err="1"/>
              <a:t>the</a:t>
            </a:r>
            <a:r>
              <a:rPr lang="nl-NL" dirty="0"/>
              <a:t> </a:t>
            </a:r>
            <a:r>
              <a:rPr lang="nl-NL" dirty="0" err="1"/>
              <a:t>complexity</a:t>
            </a:r>
            <a:endParaRPr lang="nl-NL"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5</a:t>
            </a:fld>
            <a:endParaRPr lang="nl-NL"/>
          </a:p>
        </p:txBody>
      </p:sp>
    </p:spTree>
    <p:extLst>
      <p:ext uri="{BB962C8B-B14F-4D97-AF65-F5344CB8AC3E}">
        <p14:creationId xmlns:p14="http://schemas.microsoft.com/office/powerpoint/2010/main" val="41449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working back in time, so this is about 10 years ago.</a:t>
            </a:r>
          </a:p>
          <a:p>
            <a:r>
              <a:rPr lang="en-GB" dirty="0"/>
              <a:t>I was working in the consumer electronics space for smartphone sensors and chips, so if you have an Apple, Samsung or Motorola you most likely have a chip of me.</a:t>
            </a:r>
          </a:p>
          <a:p>
            <a:r>
              <a:rPr lang="en-GB" dirty="0"/>
              <a:t>Prior to Effect Photonics I was involved amongst others in developing a monolithically integrated CMOS-MEMS sensor.</a:t>
            </a:r>
          </a:p>
          <a:p>
            <a:r>
              <a:rPr lang="en-GB" dirty="0"/>
              <a:t>This meant technology transfer to the likes of </a:t>
            </a:r>
            <a:r>
              <a:rPr lang="en-GB" dirty="0" err="1"/>
              <a:t>Magnachip</a:t>
            </a:r>
            <a:r>
              <a:rPr lang="en-GB" dirty="0"/>
              <a:t>, UMC and TSMC.</a:t>
            </a:r>
          </a:p>
          <a:p>
            <a:r>
              <a:rPr lang="en-GB" dirty="0"/>
              <a:t>That was rollercoaster ride, there appeared to be so much unknown of the CMOS process which was relevant for sensors</a:t>
            </a:r>
          </a:p>
          <a:p>
            <a:r>
              <a:rPr lang="en-GB" dirty="0"/>
              <a:t>Exposed to ambient conditions, having strong free-space electric fields it was like opening Pandora’s box.</a:t>
            </a:r>
          </a:p>
          <a:p>
            <a:endParaRPr lang="en-GB" dirty="0"/>
          </a:p>
          <a:p>
            <a:r>
              <a:rPr lang="en-GB" dirty="0"/>
              <a:t>Completely unexpected because the assumption was that CMOS processes were well developed and understood.</a:t>
            </a:r>
          </a:p>
          <a:p>
            <a:r>
              <a:rPr lang="en-GB" dirty="0"/>
              <a:t>But mechanical properties, interface work-functions, hydrogen, non-linear e-fields at angstrom displacements are a small selection of the issues</a:t>
            </a:r>
          </a:p>
          <a:p>
            <a:r>
              <a:rPr lang="en-GB" dirty="0"/>
              <a:t>The design and process space became very rapidly enormously complex.</a:t>
            </a:r>
          </a:p>
          <a:p>
            <a:r>
              <a:rPr lang="en-GB" dirty="0"/>
              <a:t>This gave a 2+ years delay, but ultimately we cracked it and introduced:</a:t>
            </a:r>
          </a:p>
          <a:p>
            <a:pPr marL="171450" indent="-171450">
              <a:buFontTx/>
              <a:buChar char="-"/>
            </a:pPr>
            <a:r>
              <a:rPr lang="en-GB" dirty="0"/>
              <a:t>many CMOS process improvements</a:t>
            </a:r>
          </a:p>
          <a:p>
            <a:pPr marL="171450" indent="-171450">
              <a:buFontTx/>
              <a:buChar char="-"/>
            </a:pPr>
            <a:r>
              <a:rPr lang="en-GB" dirty="0"/>
              <a:t>New Design </a:t>
            </a:r>
            <a:r>
              <a:rPr lang="en-GB" dirty="0" err="1"/>
              <a:t>methodogies</a:t>
            </a:r>
            <a:endParaRPr lang="en-GB" dirty="0"/>
          </a:p>
          <a:p>
            <a:pPr marL="0" indent="0">
              <a:buFontTx/>
              <a:buNone/>
            </a:pPr>
            <a:r>
              <a:rPr lang="en-GB" dirty="0"/>
              <a:t>This included a patented snow-flake design</a:t>
            </a:r>
          </a:p>
          <a:p>
            <a:pPr marL="0" indent="0">
              <a:buFontTx/>
              <a:buNone/>
            </a:pPr>
            <a:endParaRPr lang="en-GB" dirty="0"/>
          </a:p>
          <a:p>
            <a:pPr marL="0" indent="0">
              <a:buFontTx/>
              <a:buNone/>
            </a:pPr>
            <a:r>
              <a:rPr lang="en-GB" dirty="0"/>
              <a:t>Also the process </a:t>
            </a:r>
            <a:r>
              <a:rPr lang="en-GB" dirty="0" err="1"/>
              <a:t>impovements</a:t>
            </a:r>
            <a:r>
              <a:rPr lang="en-GB" dirty="0"/>
              <a:t> and understanding greatly benefitted the CMOS lines in TSMC, UMC and </a:t>
            </a:r>
            <a:r>
              <a:rPr lang="en-GB" dirty="0" err="1"/>
              <a:t>Magnachip</a:t>
            </a:r>
            <a:endParaRPr lang="en-GB" dirty="0"/>
          </a:p>
          <a:p>
            <a:pPr marL="0" indent="0">
              <a:buFontTx/>
              <a:buNone/>
            </a:pPr>
            <a:r>
              <a:rPr lang="en-GB" dirty="0"/>
              <a:t>Note this was not the only one, there were multiple Black Swans we had to deal with</a:t>
            </a:r>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6</a:t>
            </a:fld>
            <a:endParaRPr lang="nl-NL"/>
          </a:p>
        </p:txBody>
      </p:sp>
    </p:spTree>
    <p:extLst>
      <p:ext uri="{BB962C8B-B14F-4D97-AF65-F5344CB8AC3E}">
        <p14:creationId xmlns:p14="http://schemas.microsoft.com/office/powerpoint/2010/main" val="162873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20 years back in time.</a:t>
            </a:r>
          </a:p>
          <a:p>
            <a:endParaRPr lang="en-GB" dirty="0"/>
          </a:p>
          <a:p>
            <a:r>
              <a:rPr lang="en-GB" dirty="0"/>
              <a:t>This was the height of the telecom boom. We raised 168 million dollars – crazy stuff</a:t>
            </a:r>
          </a:p>
          <a:p>
            <a:endParaRPr lang="en-GB" dirty="0"/>
          </a:p>
          <a:p>
            <a:r>
              <a:rPr lang="en-GB" dirty="0"/>
              <a:t>We used that to build the worlds first 6inch fabs for manufacturing photonic chips and built three production cleanrooms in total.</a:t>
            </a:r>
          </a:p>
          <a:p>
            <a:r>
              <a:rPr lang="en-GB" dirty="0"/>
              <a:t>Being the frontrunner this meant that we encountered many issues which were previously unknown.</a:t>
            </a:r>
          </a:p>
          <a:p>
            <a:endParaRPr lang="en-GB" dirty="0"/>
          </a:p>
          <a:p>
            <a:r>
              <a:rPr lang="en-GB" dirty="0"/>
              <a:t>Both is design methodologies, mask data processing and deposition processes</a:t>
            </a:r>
          </a:p>
          <a:p>
            <a:r>
              <a:rPr lang="en-GB" dirty="0"/>
              <a:t>What made it particular difficult was that they contributed to the same detrimental performance parameter, this was cross talk</a:t>
            </a:r>
          </a:p>
          <a:p>
            <a:endParaRPr lang="en-GB" dirty="0"/>
          </a:p>
          <a:p>
            <a:r>
              <a:rPr lang="en-GB" dirty="0"/>
              <a:t>The investigations we had to do at the time did not appear in any literature until several years later.</a:t>
            </a:r>
          </a:p>
          <a:p>
            <a:r>
              <a:rPr lang="en-GB" dirty="0"/>
              <a:t>And when checking for this talk, these subjects are still accepted for scientific publication.</a:t>
            </a:r>
          </a:p>
          <a:p>
            <a:r>
              <a:rPr lang="en-GB" dirty="0"/>
              <a:t>So we could not have anticipated the encountered issues. </a:t>
            </a:r>
          </a:p>
          <a:p>
            <a:endParaRPr lang="en-GB" dirty="0"/>
          </a:p>
          <a:p>
            <a:r>
              <a:rPr lang="en-GB" dirty="0"/>
              <a:t>These were also some real Black Swans, and we had more than a handful of them.</a:t>
            </a:r>
          </a:p>
          <a:p>
            <a:r>
              <a:rPr lang="en-GB" dirty="0"/>
              <a:t>Ultimately with several years delay these came to the market and are still being produced, and I’m told even in space.</a:t>
            </a:r>
          </a:p>
          <a:p>
            <a:endParaRPr lang="en-GB" dirty="0"/>
          </a:p>
          <a:p>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7</a:t>
            </a:fld>
            <a:endParaRPr lang="nl-NL"/>
          </a:p>
        </p:txBody>
      </p:sp>
    </p:spTree>
    <p:extLst>
      <p:ext uri="{BB962C8B-B14F-4D97-AF65-F5344CB8AC3E}">
        <p14:creationId xmlns:p14="http://schemas.microsoft.com/office/powerpoint/2010/main" val="27025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242021"/>
                </a:solidFill>
                <a:effectLst/>
                <a:latin typeface="+mn-lt"/>
              </a:rPr>
              <a:t>Okay, the last example is from 30 years ago.</a:t>
            </a:r>
          </a:p>
          <a:p>
            <a:r>
              <a:rPr lang="en-US" sz="1800" b="0" i="0" dirty="0">
                <a:solidFill>
                  <a:srgbClr val="242021"/>
                </a:solidFill>
                <a:effectLst/>
                <a:latin typeface="+mn-lt"/>
              </a:rPr>
              <a:t>Time flies and this was my first encounter with Black Swans – Big Time !!</a:t>
            </a:r>
          </a:p>
          <a:p>
            <a:r>
              <a:rPr lang="en-US" sz="1800" b="0" i="0" dirty="0">
                <a:solidFill>
                  <a:srgbClr val="242021"/>
                </a:solidFill>
                <a:effectLst/>
                <a:latin typeface="+mn-lt"/>
              </a:rPr>
              <a:t>At least that’s what I thought, more on early Black Swans at the end.</a:t>
            </a:r>
          </a:p>
          <a:p>
            <a:endParaRPr lang="en-US" sz="1800" b="0" i="0" dirty="0">
              <a:solidFill>
                <a:srgbClr val="242021"/>
              </a:solidFill>
              <a:effectLst/>
              <a:latin typeface="+mn-lt"/>
            </a:endParaRPr>
          </a:p>
          <a:p>
            <a:r>
              <a:rPr lang="en-US" sz="1800" b="0" i="0" dirty="0">
                <a:solidFill>
                  <a:srgbClr val="242021"/>
                </a:solidFill>
                <a:effectLst/>
                <a:latin typeface="+mn-lt"/>
              </a:rPr>
              <a:t>AKZO NOBEL wanted to diversify their polymer design know how into different markets.</a:t>
            </a:r>
          </a:p>
          <a:p>
            <a:r>
              <a:rPr lang="en-US" sz="1800" b="0" i="0" dirty="0">
                <a:solidFill>
                  <a:srgbClr val="242021"/>
                </a:solidFill>
                <a:effectLst/>
                <a:latin typeface="+mn-lt"/>
              </a:rPr>
              <a:t>We had three projects: DVD-R, Display Films and Electro-optic Polymers.</a:t>
            </a:r>
          </a:p>
          <a:p>
            <a:r>
              <a:rPr lang="en-US" sz="1800" b="0" i="0" dirty="0">
                <a:solidFill>
                  <a:srgbClr val="242021"/>
                </a:solidFill>
                <a:effectLst/>
                <a:latin typeface="+mn-lt"/>
              </a:rPr>
              <a:t>The example here is about the EO polymers, </a:t>
            </a:r>
            <a:r>
              <a:rPr lang="en-US" sz="1800" dirty="0">
                <a:latin typeface="+mn-lt"/>
              </a:rPr>
              <a:t>The polymers we engineered to have very low loss at the telecom wavelength of 1.5um</a:t>
            </a:r>
            <a:endParaRPr lang="en-US" sz="1800" b="0" i="0" dirty="0">
              <a:solidFill>
                <a:srgbClr val="242021"/>
              </a:solidFill>
              <a:effectLst/>
              <a:latin typeface="+mn-lt"/>
            </a:endParaRPr>
          </a:p>
          <a:p>
            <a:endParaRPr lang="en-US" sz="1800" b="0" i="0" dirty="0">
              <a:solidFill>
                <a:srgbClr val="242021"/>
              </a:solidFill>
              <a:effectLst/>
              <a:latin typeface="+mn-lt"/>
            </a:endParaRPr>
          </a:p>
          <a:p>
            <a:r>
              <a:rPr lang="en-US" sz="1800" b="0" i="0" dirty="0">
                <a:solidFill>
                  <a:srgbClr val="242021"/>
                </a:solidFill>
                <a:effectLst/>
                <a:latin typeface="+mn-lt"/>
              </a:rPr>
              <a:t>Molecular oxygen has a triplet ground state (3O2) and is present at millimolar concentrations </a:t>
            </a:r>
          </a:p>
          <a:p>
            <a:r>
              <a:rPr lang="en-US" sz="1800" b="0" i="0" dirty="0">
                <a:solidFill>
                  <a:srgbClr val="242021"/>
                </a:solidFill>
                <a:effectLst/>
                <a:latin typeface="+mn-lt"/>
              </a:rPr>
              <a:t>This turned out to be the major cause for </a:t>
            </a:r>
            <a:r>
              <a:rPr lang="en-US" sz="1800" b="0" i="0" dirty="0" err="1">
                <a:solidFill>
                  <a:srgbClr val="242021"/>
                </a:solidFill>
                <a:effectLst/>
                <a:latin typeface="+mn-lt"/>
              </a:rPr>
              <a:t>photodegration</a:t>
            </a:r>
            <a:r>
              <a:rPr lang="en-US" sz="1800" b="0" i="0" dirty="0">
                <a:solidFill>
                  <a:srgbClr val="242021"/>
                </a:solidFill>
                <a:effectLst/>
                <a:latin typeface="+mn-lt"/>
              </a:rPr>
              <a:t> of organic fluorophores.</a:t>
            </a:r>
          </a:p>
          <a:p>
            <a:r>
              <a:rPr lang="en-US" sz="1800" b="0" i="0" dirty="0">
                <a:solidFill>
                  <a:srgbClr val="242021"/>
                </a:solidFill>
                <a:effectLst/>
                <a:latin typeface="+mn-lt"/>
              </a:rPr>
              <a:t>Energy transfer from the triplet state towards oxygen via triplet-triplet annihilation leads to the formation of excited singlet oxygen (1O2) and the fluorophore in the ground state </a:t>
            </a:r>
          </a:p>
          <a:p>
            <a:r>
              <a:rPr lang="en-US" sz="1800" b="0" i="0" dirty="0">
                <a:solidFill>
                  <a:srgbClr val="242021"/>
                </a:solidFill>
                <a:effectLst/>
                <a:latin typeface="+mn-lt"/>
              </a:rPr>
              <a:t>Additionally, molecular oxygen can directly react with the triplet state of the fluorophore causing an electron</a:t>
            </a:r>
            <a:r>
              <a:rPr lang="en-US" dirty="0">
                <a:latin typeface="+mn-lt"/>
              </a:rPr>
              <a:t> </a:t>
            </a:r>
          </a:p>
          <a:p>
            <a:r>
              <a:rPr lang="en-US" dirty="0">
                <a:latin typeface="+mn-lt"/>
              </a:rPr>
              <a:t>So despite the low absorption cross-section and low triplet oxygen concentrations present, the high intensity of light in waveguides was enough to trigger this unlikely mechanism.</a:t>
            </a:r>
          </a:p>
          <a:p>
            <a:endParaRPr lang="en-US" dirty="0">
              <a:latin typeface="+mn-lt"/>
            </a:endParaRPr>
          </a:p>
          <a:p>
            <a:r>
              <a:rPr lang="en-US" dirty="0">
                <a:latin typeface="+mn-lt"/>
              </a:rPr>
              <a:t>This was totally wrong, but there was no way on knowing that at the time.</a:t>
            </a:r>
          </a:p>
          <a:p>
            <a:r>
              <a:rPr lang="en-US" dirty="0">
                <a:latin typeface="+mn-lt"/>
              </a:rPr>
              <a:t>The project was cancelled but publications on this topic are still happening 30 years on.</a:t>
            </a:r>
          </a:p>
          <a:p>
            <a:br>
              <a:rPr lang="en-US" dirty="0">
                <a:latin typeface="+mn-lt"/>
              </a:rPr>
            </a:br>
            <a:endParaRPr lang="en-GB" dirty="0">
              <a:latin typeface="+mn-lt"/>
            </a:endParaRPr>
          </a:p>
        </p:txBody>
      </p:sp>
      <p:sp>
        <p:nvSpPr>
          <p:cNvPr id="4" name="Slide Number Placeholder 3"/>
          <p:cNvSpPr>
            <a:spLocks noGrp="1"/>
          </p:cNvSpPr>
          <p:nvPr>
            <p:ph type="sldNum" sz="quarter" idx="5"/>
          </p:nvPr>
        </p:nvSpPr>
        <p:spPr/>
        <p:txBody>
          <a:bodyPr/>
          <a:lstStyle/>
          <a:p>
            <a:fld id="{8DC10A60-A3E1-0840-A3D0-46227E400AB5}" type="slidenum">
              <a:rPr lang="nl-NL" smtClean="0"/>
              <a:t>8</a:t>
            </a:fld>
            <a:endParaRPr lang="nl-NL"/>
          </a:p>
        </p:txBody>
      </p:sp>
    </p:spTree>
    <p:extLst>
      <p:ext uri="{BB962C8B-B14F-4D97-AF65-F5344CB8AC3E}">
        <p14:creationId xmlns:p14="http://schemas.microsoft.com/office/powerpoint/2010/main" val="143967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So</a:t>
            </a:r>
            <a:r>
              <a:rPr lang="nl-NL" dirty="0"/>
              <a:t> </a:t>
            </a:r>
            <a:r>
              <a:rPr lang="nl-NL" dirty="0" err="1"/>
              <a:t>what</a:t>
            </a:r>
            <a:r>
              <a:rPr lang="nl-NL" dirty="0"/>
              <a:t> have we </a:t>
            </a:r>
            <a:r>
              <a:rPr lang="nl-NL" dirty="0" err="1"/>
              <a:t>learned</a:t>
            </a:r>
            <a:r>
              <a:rPr lang="nl-NL" dirty="0"/>
              <a:t> </a:t>
            </a:r>
            <a:r>
              <a:rPr lang="nl-NL" dirty="0" err="1"/>
              <a:t>from</a:t>
            </a:r>
            <a:r>
              <a:rPr lang="nl-NL" dirty="0"/>
              <a:t> </a:t>
            </a:r>
            <a:r>
              <a:rPr lang="nl-NL" dirty="0" err="1"/>
              <a:t>the</a:t>
            </a:r>
            <a:r>
              <a:rPr lang="nl-NL" dirty="0"/>
              <a:t> </a:t>
            </a:r>
            <a:r>
              <a:rPr lang="nl-NL" dirty="0" err="1"/>
              <a:t>four</a:t>
            </a:r>
            <a:r>
              <a:rPr lang="nl-NL" dirty="0"/>
              <a:t> </a:t>
            </a:r>
            <a:r>
              <a:rPr lang="nl-NL" dirty="0" err="1"/>
              <a:t>examples</a:t>
            </a:r>
            <a:r>
              <a:rPr lang="nl-NL" dirty="0"/>
              <a:t> I </a:t>
            </a:r>
            <a:r>
              <a:rPr lang="nl-NL" dirty="0" err="1"/>
              <a:t>encountered</a:t>
            </a:r>
            <a:r>
              <a:rPr lang="nl-NL" dirty="0"/>
              <a:t> in </a:t>
            </a:r>
            <a:r>
              <a:rPr lang="nl-NL" dirty="0" err="1"/>
              <a:t>my</a:t>
            </a:r>
            <a:r>
              <a:rPr lang="nl-NL" dirty="0"/>
              <a:t> </a:t>
            </a:r>
            <a:r>
              <a:rPr lang="nl-NL" dirty="0" err="1"/>
              <a:t>career</a:t>
            </a:r>
            <a:r>
              <a:rPr lang="nl-NL" dirty="0"/>
              <a:t> ?</a:t>
            </a:r>
          </a:p>
          <a:p>
            <a:endParaRPr lang="nl-NL" dirty="0"/>
          </a:p>
          <a:p>
            <a:r>
              <a:rPr lang="nl-NL" dirty="0"/>
              <a:t>The </a:t>
            </a:r>
            <a:r>
              <a:rPr lang="nl-NL" dirty="0" err="1"/>
              <a:t>oldest</a:t>
            </a:r>
            <a:r>
              <a:rPr lang="nl-NL" dirty="0"/>
              <a:t> </a:t>
            </a:r>
            <a:r>
              <a:rPr lang="nl-NL" dirty="0" err="1"/>
              <a:t>one</a:t>
            </a:r>
            <a:r>
              <a:rPr lang="nl-NL" dirty="0"/>
              <a:t> 30 </a:t>
            </a:r>
            <a:r>
              <a:rPr lang="nl-NL" dirty="0" err="1"/>
              <a:t>years</a:t>
            </a:r>
            <a:r>
              <a:rPr lang="nl-NL" dirty="0"/>
              <a:t> </a:t>
            </a:r>
            <a:r>
              <a:rPr lang="nl-NL" dirty="0" err="1"/>
              <a:t>ago</a:t>
            </a:r>
            <a:r>
              <a:rPr lang="nl-NL" dirty="0"/>
              <a:t> led </a:t>
            </a:r>
            <a:r>
              <a:rPr lang="nl-NL" dirty="0" err="1"/>
              <a:t>to</a:t>
            </a:r>
            <a:r>
              <a:rPr lang="nl-NL" dirty="0"/>
              <a:t> business failure</a:t>
            </a:r>
          </a:p>
          <a:p>
            <a:r>
              <a:rPr lang="nl-NL" dirty="0"/>
              <a:t>The telecom boom </a:t>
            </a:r>
            <a:r>
              <a:rPr lang="nl-NL" dirty="0" err="1"/>
              <a:t>example</a:t>
            </a:r>
            <a:r>
              <a:rPr lang="nl-NL" dirty="0"/>
              <a:t> 20 </a:t>
            </a:r>
            <a:r>
              <a:rPr lang="nl-NL" dirty="0" err="1"/>
              <a:t>years</a:t>
            </a:r>
            <a:r>
              <a:rPr lang="nl-NL" dirty="0"/>
              <a:t> </a:t>
            </a:r>
            <a:r>
              <a:rPr lang="nl-NL" dirty="0" err="1"/>
              <a:t>ago</a:t>
            </a:r>
            <a:r>
              <a:rPr lang="nl-NL" dirty="0"/>
              <a:t> led </a:t>
            </a:r>
            <a:r>
              <a:rPr lang="nl-NL" dirty="0" err="1"/>
              <a:t>to</a:t>
            </a:r>
            <a:r>
              <a:rPr lang="nl-NL" dirty="0"/>
              <a:t> 3-5 </a:t>
            </a:r>
            <a:r>
              <a:rPr lang="nl-NL" dirty="0" err="1"/>
              <a:t>years</a:t>
            </a:r>
            <a:r>
              <a:rPr lang="nl-NL" dirty="0"/>
              <a:t> delay of </a:t>
            </a:r>
            <a:r>
              <a:rPr lang="nl-NL" dirty="0" err="1"/>
              <a:t>succesful</a:t>
            </a:r>
            <a:r>
              <a:rPr lang="nl-NL" dirty="0"/>
              <a:t> market </a:t>
            </a:r>
            <a:r>
              <a:rPr lang="nl-NL" dirty="0" err="1"/>
              <a:t>introduction</a:t>
            </a:r>
            <a:endParaRPr lang="nl-NL" dirty="0"/>
          </a:p>
          <a:p>
            <a:r>
              <a:rPr lang="nl-NL" dirty="0"/>
              <a:t>The CMOS-MEMS </a:t>
            </a:r>
            <a:r>
              <a:rPr lang="nl-NL" dirty="0" err="1"/>
              <a:t>example</a:t>
            </a:r>
            <a:r>
              <a:rPr lang="nl-NL" dirty="0"/>
              <a:t> in </a:t>
            </a:r>
            <a:r>
              <a:rPr lang="nl-NL" dirty="0" err="1"/>
              <a:t>consumer</a:t>
            </a:r>
            <a:r>
              <a:rPr lang="nl-NL" dirty="0"/>
              <a:t> electronics had 2-3 delay and </a:t>
            </a:r>
            <a:r>
              <a:rPr lang="nl-NL" dirty="0" err="1"/>
              <a:t>the</a:t>
            </a:r>
            <a:r>
              <a:rPr lang="nl-NL" dirty="0"/>
              <a:t> </a:t>
            </a:r>
            <a:r>
              <a:rPr lang="nl-NL" dirty="0" err="1"/>
              <a:t>technology</a:t>
            </a:r>
            <a:r>
              <a:rPr lang="nl-NL" dirty="0"/>
              <a:t> is living on</a:t>
            </a:r>
          </a:p>
          <a:p>
            <a:r>
              <a:rPr lang="nl-NL" dirty="0"/>
              <a:t>The first </a:t>
            </a:r>
            <a:r>
              <a:rPr lang="nl-NL" dirty="0" err="1"/>
              <a:t>example</a:t>
            </a:r>
            <a:r>
              <a:rPr lang="nl-NL" dirty="0"/>
              <a:t> </a:t>
            </a:r>
            <a:r>
              <a:rPr lang="nl-NL" dirty="0" err="1"/>
              <a:t>with</a:t>
            </a:r>
            <a:r>
              <a:rPr lang="nl-NL" dirty="0"/>
              <a:t> Effect Photonics was </a:t>
            </a:r>
            <a:r>
              <a:rPr lang="nl-NL" dirty="0" err="1"/>
              <a:t>solved</a:t>
            </a:r>
            <a:r>
              <a:rPr lang="nl-NL" dirty="0"/>
              <a:t> </a:t>
            </a:r>
            <a:r>
              <a:rPr lang="nl-NL" dirty="0" err="1"/>
              <a:t>within</a:t>
            </a:r>
            <a:r>
              <a:rPr lang="nl-NL" dirty="0"/>
              <a:t> a </a:t>
            </a:r>
            <a:r>
              <a:rPr lang="nl-NL" dirty="0" err="1"/>
              <a:t>year</a:t>
            </a:r>
            <a:endParaRPr lang="nl-NL" dirty="0"/>
          </a:p>
          <a:p>
            <a:endParaRPr lang="nl-NL" dirty="0"/>
          </a:p>
          <a:p>
            <a:r>
              <a:rPr lang="nl-NL" dirty="0" err="1"/>
              <a:t>So</a:t>
            </a:r>
            <a:r>
              <a:rPr lang="nl-NL" dirty="0"/>
              <a:t> </a:t>
            </a:r>
            <a:r>
              <a:rPr lang="nl-NL" dirty="0" err="1"/>
              <a:t>you</a:t>
            </a:r>
            <a:r>
              <a:rPr lang="nl-NL" dirty="0"/>
              <a:t> </a:t>
            </a:r>
            <a:r>
              <a:rPr lang="nl-NL" dirty="0" err="1"/>
              <a:t>see</a:t>
            </a:r>
            <a:r>
              <a:rPr lang="nl-NL" dirty="0"/>
              <a:t> </a:t>
            </a:r>
            <a:r>
              <a:rPr lang="nl-NL" dirty="0" err="1"/>
              <a:t>that</a:t>
            </a:r>
            <a:r>
              <a:rPr lang="nl-NL" dirty="0"/>
              <a:t> I </a:t>
            </a:r>
            <a:r>
              <a:rPr lang="nl-NL" dirty="0" err="1"/>
              <a:t>improved</a:t>
            </a:r>
            <a:r>
              <a:rPr lang="nl-NL" dirty="0"/>
              <a:t> on Black Swans </a:t>
            </a:r>
            <a:r>
              <a:rPr lang="nl-NL" dirty="0" err="1"/>
              <a:t>about</a:t>
            </a:r>
            <a:r>
              <a:rPr lang="nl-NL" dirty="0"/>
              <a:t> </a:t>
            </a:r>
            <a:r>
              <a:rPr lang="nl-NL" dirty="0" err="1"/>
              <a:t>every</a:t>
            </a:r>
            <a:r>
              <a:rPr lang="nl-NL" dirty="0"/>
              <a:t> decade</a:t>
            </a:r>
          </a:p>
          <a:p>
            <a:endParaRPr lang="nl-NL" dirty="0"/>
          </a:p>
          <a:p>
            <a:r>
              <a:rPr lang="nl-NL" dirty="0"/>
              <a:t>In </a:t>
            </a:r>
            <a:r>
              <a:rPr lang="nl-NL" dirty="0" err="1"/>
              <a:t>all</a:t>
            </a:r>
            <a:r>
              <a:rPr lang="nl-NL" dirty="0"/>
              <a:t> cases </a:t>
            </a:r>
            <a:r>
              <a:rPr lang="nl-NL" dirty="0" err="1"/>
              <a:t>there</a:t>
            </a:r>
            <a:r>
              <a:rPr lang="nl-NL" dirty="0"/>
              <a:t> was no way </a:t>
            </a:r>
            <a:r>
              <a:rPr lang="nl-NL" dirty="0" err="1"/>
              <a:t>that</a:t>
            </a:r>
            <a:r>
              <a:rPr lang="nl-NL" dirty="0"/>
              <a:t> we </a:t>
            </a:r>
            <a:r>
              <a:rPr lang="nl-NL" dirty="0" err="1"/>
              <a:t>could</a:t>
            </a:r>
            <a:r>
              <a:rPr lang="nl-NL" dirty="0"/>
              <a:t> have </a:t>
            </a:r>
            <a:r>
              <a:rPr lang="nl-NL" dirty="0" err="1"/>
              <a:t>predicted</a:t>
            </a:r>
            <a:r>
              <a:rPr lang="nl-NL" dirty="0"/>
              <a:t> </a:t>
            </a:r>
            <a:r>
              <a:rPr lang="nl-NL" dirty="0" err="1"/>
              <a:t>the</a:t>
            </a:r>
            <a:r>
              <a:rPr lang="nl-NL" dirty="0"/>
              <a:t> issue.</a:t>
            </a:r>
          </a:p>
          <a:p>
            <a:r>
              <a:rPr lang="nl-NL" dirty="0" err="1"/>
              <a:t>Only</a:t>
            </a:r>
            <a:r>
              <a:rPr lang="nl-NL" dirty="0"/>
              <a:t> </a:t>
            </a:r>
            <a:r>
              <a:rPr lang="nl-NL" dirty="0" err="1"/>
              <a:t>after</a:t>
            </a:r>
            <a:r>
              <a:rPr lang="nl-NL" dirty="0"/>
              <a:t> </a:t>
            </a:r>
            <a:r>
              <a:rPr lang="nl-NL" dirty="0" err="1"/>
              <a:t>fundamental</a:t>
            </a:r>
            <a:r>
              <a:rPr lang="nl-NL" dirty="0"/>
              <a:t> </a:t>
            </a:r>
            <a:r>
              <a:rPr lang="nl-NL" dirty="0" err="1"/>
              <a:t>investigations</a:t>
            </a:r>
            <a:r>
              <a:rPr lang="nl-NL" dirty="0"/>
              <a:t> we </a:t>
            </a:r>
            <a:r>
              <a:rPr lang="nl-NL" dirty="0" err="1"/>
              <a:t>understaood</a:t>
            </a:r>
            <a:r>
              <a:rPr lang="nl-NL" dirty="0"/>
              <a:t> </a:t>
            </a:r>
            <a:r>
              <a:rPr lang="nl-NL" dirty="0" err="1"/>
              <a:t>the</a:t>
            </a:r>
            <a:r>
              <a:rPr lang="nl-NL" dirty="0"/>
              <a:t> </a:t>
            </a:r>
            <a:r>
              <a:rPr lang="nl-NL" dirty="0" err="1"/>
              <a:t>complexity</a:t>
            </a:r>
            <a:r>
              <a:rPr lang="nl-NL" dirty="0"/>
              <a:t> of </a:t>
            </a:r>
            <a:r>
              <a:rPr lang="nl-NL" dirty="0" err="1"/>
              <a:t>the</a:t>
            </a:r>
            <a:r>
              <a:rPr lang="nl-NL" dirty="0"/>
              <a:t> failure modes </a:t>
            </a:r>
            <a:r>
              <a:rPr lang="nl-NL" dirty="0" err="1"/>
              <a:t>involved</a:t>
            </a:r>
            <a:endParaRPr lang="nl-NL" dirty="0"/>
          </a:p>
          <a:p>
            <a:r>
              <a:rPr lang="nl-NL" dirty="0" err="1"/>
              <a:t>This</a:t>
            </a:r>
            <a:r>
              <a:rPr lang="nl-NL" dirty="0"/>
              <a:t> </a:t>
            </a:r>
            <a:r>
              <a:rPr lang="nl-NL" dirty="0" err="1"/>
              <a:t>complexity</a:t>
            </a:r>
            <a:r>
              <a:rPr lang="nl-NL" dirty="0"/>
              <a:t> leads </a:t>
            </a:r>
            <a:r>
              <a:rPr lang="nl-NL" dirty="0" err="1"/>
              <a:t>to</a:t>
            </a:r>
            <a:r>
              <a:rPr lang="nl-NL" dirty="0"/>
              <a:t> a </a:t>
            </a:r>
            <a:r>
              <a:rPr lang="nl-NL" dirty="0" err="1"/>
              <a:t>very</a:t>
            </a:r>
            <a:r>
              <a:rPr lang="nl-NL" dirty="0"/>
              <a:t> low </a:t>
            </a:r>
            <a:r>
              <a:rPr lang="nl-NL" dirty="0" err="1"/>
              <a:t>probability</a:t>
            </a:r>
            <a:r>
              <a:rPr lang="nl-NL" dirty="0"/>
              <a:t> and </a:t>
            </a:r>
            <a:r>
              <a:rPr lang="nl-NL" dirty="0" err="1"/>
              <a:t>very</a:t>
            </a:r>
            <a:r>
              <a:rPr lang="nl-NL" dirty="0"/>
              <a:t> high impact</a:t>
            </a:r>
          </a:p>
          <a:p>
            <a:endParaRPr lang="nl-NL" dirty="0"/>
          </a:p>
          <a:p>
            <a:r>
              <a:rPr lang="nl-NL" dirty="0" err="1"/>
              <a:t>This</a:t>
            </a:r>
            <a:r>
              <a:rPr lang="nl-NL" dirty="0"/>
              <a:t> impact </a:t>
            </a:r>
            <a:r>
              <a:rPr lang="nl-NL" dirty="0" err="1"/>
              <a:t>included</a:t>
            </a:r>
            <a:r>
              <a:rPr lang="nl-NL" dirty="0"/>
              <a:t> </a:t>
            </a:r>
            <a:r>
              <a:rPr lang="nl-NL" dirty="0" err="1"/>
              <a:t>huge</a:t>
            </a:r>
            <a:r>
              <a:rPr lang="nl-NL" dirty="0"/>
              <a:t> </a:t>
            </a:r>
            <a:r>
              <a:rPr lang="nl-NL" dirty="0" err="1"/>
              <a:t>delays</a:t>
            </a:r>
            <a:r>
              <a:rPr lang="nl-NL" dirty="0"/>
              <a:t> and </a:t>
            </a:r>
            <a:r>
              <a:rPr lang="nl-NL" dirty="0" err="1"/>
              <a:t>cancellations</a:t>
            </a:r>
            <a:r>
              <a:rPr lang="nl-NL" dirty="0"/>
              <a:t> </a:t>
            </a:r>
          </a:p>
          <a:p>
            <a:r>
              <a:rPr lang="nl-NL" dirty="0" err="1"/>
              <a:t>So</a:t>
            </a:r>
            <a:r>
              <a:rPr lang="nl-NL" dirty="0"/>
              <a:t> these are </a:t>
            </a:r>
            <a:r>
              <a:rPr lang="nl-NL" dirty="0" err="1"/>
              <a:t>the</a:t>
            </a:r>
            <a:r>
              <a:rPr lang="nl-NL" dirty="0"/>
              <a:t> </a:t>
            </a:r>
            <a:r>
              <a:rPr lang="nl-NL" dirty="0" err="1"/>
              <a:t>characteristics</a:t>
            </a:r>
            <a:r>
              <a:rPr lang="nl-NL" dirty="0"/>
              <a:t> of </a:t>
            </a:r>
            <a:r>
              <a:rPr lang="nl-NL" dirty="0" err="1"/>
              <a:t>the</a:t>
            </a:r>
            <a:r>
              <a:rPr lang="nl-NL" dirty="0"/>
              <a:t> Black Swans, </a:t>
            </a:r>
            <a:r>
              <a:rPr lang="nl-NL" dirty="0" err="1"/>
              <a:t>which</a:t>
            </a:r>
            <a:r>
              <a:rPr lang="nl-NL" dirty="0"/>
              <a:t> kick in </a:t>
            </a:r>
            <a:r>
              <a:rPr lang="nl-NL" dirty="0" err="1"/>
              <a:t>when</a:t>
            </a:r>
            <a:r>
              <a:rPr lang="nl-NL" dirty="0"/>
              <a:t> </a:t>
            </a:r>
            <a:r>
              <a:rPr lang="nl-NL" dirty="0" err="1"/>
              <a:t>you</a:t>
            </a:r>
            <a:r>
              <a:rPr lang="nl-NL" dirty="0"/>
              <a:t> </a:t>
            </a:r>
            <a:r>
              <a:rPr lang="nl-NL" dirty="0" err="1"/>
              <a:t>scale</a:t>
            </a:r>
            <a:r>
              <a:rPr lang="nl-NL" dirty="0"/>
              <a:t> up </a:t>
            </a:r>
            <a:r>
              <a:rPr lang="nl-NL" dirty="0" err="1"/>
              <a:t>your</a:t>
            </a:r>
            <a:r>
              <a:rPr lang="nl-NL" dirty="0"/>
              <a:t> </a:t>
            </a:r>
            <a:r>
              <a:rPr lang="nl-NL" dirty="0" err="1"/>
              <a:t>technology</a:t>
            </a:r>
            <a:r>
              <a:rPr lang="nl-NL" dirty="0"/>
              <a:t> </a:t>
            </a:r>
            <a:r>
              <a:rPr lang="nl-NL" dirty="0" err="1"/>
              <a:t>to</a:t>
            </a:r>
            <a:r>
              <a:rPr lang="nl-NL" dirty="0"/>
              <a:t> volume </a:t>
            </a:r>
            <a:r>
              <a:rPr lang="nl-NL" dirty="0" err="1"/>
              <a:t>production</a:t>
            </a:r>
            <a:r>
              <a:rPr lang="nl-NL" dirty="0"/>
              <a:t>.</a:t>
            </a:r>
          </a:p>
          <a:p>
            <a:endParaRPr lang="nl-NL" dirty="0"/>
          </a:p>
          <a:p>
            <a:r>
              <a:rPr lang="nl-NL" dirty="0"/>
              <a:t>I </a:t>
            </a:r>
            <a:r>
              <a:rPr lang="nl-NL" dirty="0" err="1"/>
              <a:t>will</a:t>
            </a:r>
            <a:r>
              <a:rPr lang="nl-NL" dirty="0"/>
              <a:t> share </a:t>
            </a:r>
            <a:r>
              <a:rPr lang="nl-NL" dirty="0" err="1"/>
              <a:t>my</a:t>
            </a:r>
            <a:r>
              <a:rPr lang="nl-NL" dirty="0"/>
              <a:t> </a:t>
            </a:r>
            <a:r>
              <a:rPr lang="nl-NL" dirty="0" err="1"/>
              <a:t>secrets</a:t>
            </a:r>
            <a:r>
              <a:rPr lang="nl-NL" dirty="0"/>
              <a:t> </a:t>
            </a:r>
            <a:r>
              <a:rPr lang="nl-NL" dirty="0" err="1"/>
              <a:t>with</a:t>
            </a:r>
            <a:r>
              <a:rPr lang="nl-NL" dirty="0"/>
              <a:t> </a:t>
            </a:r>
            <a:r>
              <a:rPr lang="nl-NL" dirty="0" err="1"/>
              <a:t>you</a:t>
            </a:r>
            <a:r>
              <a:rPr lang="nl-NL" dirty="0"/>
              <a:t> </a:t>
            </a:r>
            <a:r>
              <a:rPr lang="nl-NL" dirty="0" err="1"/>
              <a:t>how</a:t>
            </a:r>
            <a:r>
              <a:rPr lang="nl-NL" dirty="0"/>
              <a:t> </a:t>
            </a:r>
            <a:r>
              <a:rPr lang="nl-NL" dirty="0" err="1"/>
              <a:t>to</a:t>
            </a:r>
            <a:r>
              <a:rPr lang="nl-NL" dirty="0"/>
              <a:t> </a:t>
            </a:r>
            <a:r>
              <a:rPr lang="nl-NL" dirty="0" err="1"/>
              <a:t>successfully</a:t>
            </a:r>
            <a:r>
              <a:rPr lang="nl-NL" dirty="0"/>
              <a:t> deal </a:t>
            </a:r>
            <a:r>
              <a:rPr lang="nl-NL" dirty="0" err="1"/>
              <a:t>with</a:t>
            </a:r>
            <a:r>
              <a:rPr lang="nl-NL" dirty="0"/>
              <a:t> Black Swans</a:t>
            </a:r>
            <a:endParaRPr lang="en-GB" dirty="0"/>
          </a:p>
        </p:txBody>
      </p:sp>
      <p:sp>
        <p:nvSpPr>
          <p:cNvPr id="4" name="Slide Number Placeholder 3"/>
          <p:cNvSpPr>
            <a:spLocks noGrp="1"/>
          </p:cNvSpPr>
          <p:nvPr>
            <p:ph type="sldNum" sz="quarter" idx="5"/>
          </p:nvPr>
        </p:nvSpPr>
        <p:spPr/>
        <p:txBody>
          <a:bodyPr/>
          <a:lstStyle/>
          <a:p>
            <a:fld id="{8DC10A60-A3E1-0840-A3D0-46227E400AB5}" type="slidenum">
              <a:rPr lang="nl-NL" smtClean="0"/>
              <a:t>9</a:t>
            </a:fld>
            <a:endParaRPr lang="nl-NL"/>
          </a:p>
        </p:txBody>
      </p:sp>
    </p:spTree>
    <p:extLst>
      <p:ext uri="{BB962C8B-B14F-4D97-AF65-F5344CB8AC3E}">
        <p14:creationId xmlns:p14="http://schemas.microsoft.com/office/powerpoint/2010/main" val="3704826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3.png"/><Relationship Id="rId9"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6.png"/><Relationship Id="rId9"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 White">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7449F6E-54FB-D24A-A59C-27347B759F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091" y="768393"/>
            <a:ext cx="7066800" cy="5023458"/>
          </a:xfrm>
          <a:prstGeom prst="rect">
            <a:avLst/>
          </a:prstGeom>
        </p:spPr>
      </p:pic>
      <p:sp>
        <p:nvSpPr>
          <p:cNvPr id="11" name="Rechthoek 10">
            <a:extLst>
              <a:ext uri="{FF2B5EF4-FFF2-40B4-BE49-F238E27FC236}">
                <a16:creationId xmlns:a16="http://schemas.microsoft.com/office/drawing/2014/main" id="{7D4E2A93-3C50-6A46-ACDF-4689351D0381}"/>
              </a:ext>
            </a:extLst>
          </p:cNvPr>
          <p:cNvSpPr>
            <a:spLocks noChangeAspect="1"/>
          </p:cNvSpPr>
          <p:nvPr userDrawn="1"/>
        </p:nvSpPr>
        <p:spPr>
          <a:xfrm>
            <a:off x="5647660" y="3432175"/>
            <a:ext cx="448340" cy="44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08C1EC75-033B-0649-94CF-D8D27B0385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47053" y="3429000"/>
            <a:ext cx="2890800" cy="1033679"/>
          </a:xfrm>
          <a:prstGeom prst="rect">
            <a:avLst/>
          </a:prstGeom>
        </p:spPr>
      </p:pic>
      <p:pic>
        <p:nvPicPr>
          <p:cNvPr id="13" name="Afbeelding 12">
            <a:extLst>
              <a:ext uri="{FF2B5EF4-FFF2-40B4-BE49-F238E27FC236}">
                <a16:creationId xmlns:a16="http://schemas.microsoft.com/office/drawing/2014/main" id="{125397E9-90F6-5043-9B34-DF474EEA39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56254" y="4788137"/>
            <a:ext cx="2826000" cy="216934"/>
          </a:xfrm>
          <a:prstGeom prst="rect">
            <a:avLst/>
          </a:prstGeom>
        </p:spPr>
      </p:pic>
    </p:spTree>
    <p:extLst>
      <p:ext uri="{BB962C8B-B14F-4D97-AF65-F5344CB8AC3E}">
        <p14:creationId xmlns:p14="http://schemas.microsoft.com/office/powerpoint/2010/main" val="24852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000"/>
                                </p:stCondLst>
                                <p:childTnLst>
                                  <p:par>
                                    <p:cTn id="18" presetID="2" presetClass="entr" presetSubtype="4" fill="hold" nodeType="afterEffect" p14:presetBounceEnd="5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50000">
                                          <p:cBhvr additive="base">
                                            <p:cTn id="20"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and Icon Slide - Yellow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27480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and Icon Slide - Blu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371570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and Icon Slide - Blu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278417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and Icon Slide - Mint">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406768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and Icon Slide - Mint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423779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and Icon Slide - Go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27663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and Icon Slide - Gold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101598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and Icon Slide - Light Grey">
    <p:bg>
      <p:bgPr>
        <a:solidFill>
          <a:srgbClr val="C1C1C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292092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and Icon Slide - Light Grey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5876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and Icon Slide - Dark Grey">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19882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 Black">
    <p:bg>
      <p:bgPr>
        <a:solidFill>
          <a:schemeClr val="tx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7449F6E-54FB-D24A-A59C-27347B759F8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091" y="768393"/>
            <a:ext cx="7066799" cy="5023458"/>
          </a:xfrm>
          <a:prstGeom prst="rect">
            <a:avLst/>
          </a:prstGeom>
        </p:spPr>
      </p:pic>
      <p:sp>
        <p:nvSpPr>
          <p:cNvPr id="11" name="Rechthoek 10">
            <a:extLst>
              <a:ext uri="{FF2B5EF4-FFF2-40B4-BE49-F238E27FC236}">
                <a16:creationId xmlns:a16="http://schemas.microsoft.com/office/drawing/2014/main" id="{7D4E2A93-3C50-6A46-ACDF-4689351D0381}"/>
              </a:ext>
            </a:extLst>
          </p:cNvPr>
          <p:cNvSpPr/>
          <p:nvPr userDrawn="1"/>
        </p:nvSpPr>
        <p:spPr>
          <a:xfrm>
            <a:off x="5647660" y="3432175"/>
            <a:ext cx="448340" cy="44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a:extLst>
              <a:ext uri="{FF2B5EF4-FFF2-40B4-BE49-F238E27FC236}">
                <a16:creationId xmlns:a16="http://schemas.microsoft.com/office/drawing/2014/main" id="{08C1EC75-033B-0649-94CF-D8D27B0385D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647054" y="3429000"/>
            <a:ext cx="2890797" cy="1033679"/>
          </a:xfrm>
          <a:prstGeom prst="rect">
            <a:avLst/>
          </a:prstGeom>
        </p:spPr>
      </p:pic>
      <p:pic>
        <p:nvPicPr>
          <p:cNvPr id="13" name="Afbeelding 12">
            <a:extLst>
              <a:ext uri="{FF2B5EF4-FFF2-40B4-BE49-F238E27FC236}">
                <a16:creationId xmlns:a16="http://schemas.microsoft.com/office/drawing/2014/main" id="{125397E9-90F6-5043-9B34-DF474EEA39E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656254" y="4788137"/>
            <a:ext cx="2826000" cy="216933"/>
          </a:xfrm>
          <a:prstGeom prst="rect">
            <a:avLst/>
          </a:prstGeom>
        </p:spPr>
      </p:pic>
    </p:spTree>
    <p:extLst>
      <p:ext uri="{BB962C8B-B14F-4D97-AF65-F5344CB8AC3E}">
        <p14:creationId xmlns:p14="http://schemas.microsoft.com/office/powerpoint/2010/main" val="68521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000"/>
                                </p:stCondLst>
                                <p:childTnLst>
                                  <p:par>
                                    <p:cTn id="18" presetID="2" presetClass="entr" presetSubtype="4" fill="hold" nodeType="afterEffect" p14:presetBounceEnd="5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50000">
                                          <p:cBhvr additive="base">
                                            <p:cTn id="20"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and Icon Slide - Dark Grey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197855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and Icon Slide - Gradient">
    <p:bg>
      <p:bgPr>
        <a:gradFill>
          <a:gsLst>
            <a:gs pos="20000">
              <a:srgbClr val="E33D65">
                <a:lumMod val="100000"/>
              </a:srgbClr>
            </a:gs>
            <a:gs pos="100000">
              <a:schemeClr val="accent4"/>
            </a:gs>
          </a:gsLst>
          <a:lin ang="39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12323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object -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2800" y="1440000"/>
            <a:ext cx="10585449" cy="1921552"/>
          </a:xfrm>
        </p:spPr>
        <p:txBody>
          <a:bodyPr vert="horz" wrap="square" lIns="0" tIns="0" rIns="0" bIns="0" anchor="t" anchorCtr="0">
            <a:spAutoFit/>
          </a:bodyPr>
          <a:lstStyle>
            <a:lvl1pPr marL="228600" indent="-228600">
              <a:lnSpc>
                <a:spcPct val="90000"/>
              </a:lnSpc>
              <a:buFont typeface="Wingdings" pitchFamily="2" charset="2"/>
              <a:buChar char="§"/>
              <a:defRPr sz="2400"/>
            </a:lvl1pPr>
            <a:lvl2pPr marL="685800" indent="-228600">
              <a:lnSpc>
                <a:spcPct val="90000"/>
              </a:lnSpc>
              <a:buFont typeface="Wingdings" pitchFamily="2" charset="2"/>
              <a:buChar char="§"/>
              <a:defRPr sz="2400"/>
            </a:lvl2pPr>
            <a:lvl3pPr marL="1143000" indent="-228600">
              <a:lnSpc>
                <a:spcPct val="90000"/>
              </a:lnSpc>
              <a:buFont typeface="Wingdings" pitchFamily="2" charset="2"/>
              <a:buChar char="§"/>
              <a:defRPr sz="2400"/>
            </a:lvl3pPr>
            <a:lvl4pPr marL="1600200" indent="-228600">
              <a:lnSpc>
                <a:spcPct val="90000"/>
              </a:lnSpc>
              <a:buFont typeface="Wingdings" pitchFamily="2" charset="2"/>
              <a:buChar char="§"/>
              <a:defRPr sz="2400"/>
            </a:lvl4pPr>
            <a:lvl5pPr marL="2057400" indent="-228600">
              <a:lnSpc>
                <a:spcPct val="90000"/>
              </a:lnSpc>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9" name="Afbeelding 18">
            <a:extLst>
              <a:ext uri="{FF2B5EF4-FFF2-40B4-BE49-F238E27FC236}">
                <a16:creationId xmlns:a16="http://schemas.microsoft.com/office/drawing/2014/main" id="{C850B534-2F6C-564F-ACA9-1318FEEB95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000" y="5958000"/>
            <a:ext cx="1264608" cy="900000"/>
          </a:xfrm>
          <a:prstGeom prst="rect">
            <a:avLst/>
          </a:prstGeom>
        </p:spPr>
      </p:pic>
      <p:sp>
        <p:nvSpPr>
          <p:cNvPr id="6" name="Tijdelijke aanduiding voor dianummer 5">
            <a:extLst>
              <a:ext uri="{FF2B5EF4-FFF2-40B4-BE49-F238E27FC236}">
                <a16:creationId xmlns:a16="http://schemas.microsoft.com/office/drawing/2014/main" id="{9D74806F-0208-0844-A40B-A8079F1FB4F9}"/>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tx1"/>
                </a:solidFill>
              </a:defRPr>
            </a:lvl1pPr>
          </a:lstStyle>
          <a:p>
            <a:fld id="{174AA261-AAF7-DC44-BCF5-865ED735671F}" type="slidenum">
              <a:rPr lang="nl-NL" smtClean="0"/>
              <a:pPr/>
              <a:t>‹nr.›</a:t>
            </a:fld>
            <a:endParaRPr lang="nl-NL" sz="1000"/>
          </a:p>
        </p:txBody>
      </p:sp>
      <p:sp>
        <p:nvSpPr>
          <p:cNvPr id="7" name="TextBox 6">
            <a:extLst>
              <a:ext uri="{FF2B5EF4-FFF2-40B4-BE49-F238E27FC236}">
                <a16:creationId xmlns:a16="http://schemas.microsoft.com/office/drawing/2014/main" id="{6068B6A2-922D-424A-9AD3-0A2FAE518494}"/>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26104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7" userDrawn="1">
          <p15:clr>
            <a:srgbClr val="FBAE40"/>
          </p15:clr>
        </p15:guide>
        <p15:guide id="5" pos="7174" userDrawn="1">
          <p15:clr>
            <a:srgbClr val="FBAE40"/>
          </p15:clr>
        </p15:guide>
        <p15:guide id="6" orient="horz" pos="3816" userDrawn="1">
          <p15:clr>
            <a:srgbClr val="FBAE40"/>
          </p15:clr>
        </p15:guide>
        <p15:guide id="7" orient="horz" pos="340" userDrawn="1">
          <p15:clr>
            <a:srgbClr val="FBAE40"/>
          </p15:clr>
        </p15:guide>
        <p15:guide id="8" orient="horz" pos="904" userDrawn="1">
          <p15:clr>
            <a:srgbClr val="FBAE40"/>
          </p15:clr>
        </p15:guide>
        <p15:guide id="11" orient="horz" pos="3475" userDrawn="1">
          <p15:clr>
            <a:srgbClr val="FBAE40"/>
          </p15:clr>
        </p15:guide>
        <p15:guide id="12" orient="horz" pos="3646" userDrawn="1">
          <p15:clr>
            <a:srgbClr val="FBAE40"/>
          </p15:clr>
        </p15:guide>
        <p15:guide id="13" orient="horz" pos="101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object - Black">
    <p:bg>
      <p:bgPr>
        <a:solidFill>
          <a:schemeClr val="tx1"/>
        </a:solidFill>
        <a:effectLst/>
      </p:bgPr>
    </p:bg>
    <p:spTree>
      <p:nvGrpSpPr>
        <p:cNvPr id="1" name=""/>
        <p:cNvGrpSpPr/>
        <p:nvPr/>
      </p:nvGrpSpPr>
      <p:grpSpPr>
        <a:xfrm>
          <a:off x="0" y="0"/>
          <a:ext cx="0" cy="0"/>
          <a:chOff x="0" y="0"/>
          <a:chExt cx="0" cy="0"/>
        </a:xfrm>
      </p:grpSpPr>
      <p:pic>
        <p:nvPicPr>
          <p:cNvPr id="19" name="Afbeelding 18">
            <a:extLst>
              <a:ext uri="{FF2B5EF4-FFF2-40B4-BE49-F238E27FC236}">
                <a16:creationId xmlns:a16="http://schemas.microsoft.com/office/drawing/2014/main" id="{C850B534-2F6C-564F-ACA9-1318FEEB958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0000" y="5958002"/>
            <a:ext cx="1264608" cy="899998"/>
          </a:xfrm>
          <a:prstGeom prst="rect">
            <a:avLst/>
          </a:prstGeom>
        </p:spPr>
      </p:pic>
      <p:sp>
        <p:nvSpPr>
          <p:cNvPr id="6" name="Tijdelijke aanduiding voor dianummer 5">
            <a:extLst>
              <a:ext uri="{FF2B5EF4-FFF2-40B4-BE49-F238E27FC236}">
                <a16:creationId xmlns:a16="http://schemas.microsoft.com/office/drawing/2014/main" id="{9D74806F-0208-0844-A40B-A8079F1FB4F9}"/>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bg1"/>
                </a:solidFill>
              </a:defRPr>
            </a:lvl1pPr>
          </a:lstStyle>
          <a:p>
            <a:fld id="{174AA261-AAF7-DC44-BCF5-865ED735671F}" type="slidenum">
              <a:rPr lang="nl-NL" smtClean="0"/>
              <a:pPr/>
              <a:t>‹nr.›</a:t>
            </a:fld>
            <a:endParaRPr lang="nl-NL"/>
          </a:p>
        </p:txBody>
      </p:sp>
      <p:sp>
        <p:nvSpPr>
          <p:cNvPr id="11" name="Tijdelijke aanduiding voor inhoud 2">
            <a:extLst>
              <a:ext uri="{FF2B5EF4-FFF2-40B4-BE49-F238E27FC236}">
                <a16:creationId xmlns:a16="http://schemas.microsoft.com/office/drawing/2014/main" id="{20A0858E-DDD7-F74A-89DD-046D06726FDA}"/>
              </a:ext>
            </a:extLst>
          </p:cNvPr>
          <p:cNvSpPr>
            <a:spLocks noGrp="1"/>
          </p:cNvSpPr>
          <p:nvPr>
            <p:ph idx="1"/>
          </p:nvPr>
        </p:nvSpPr>
        <p:spPr>
          <a:xfrm>
            <a:off x="803275" y="1440000"/>
            <a:ext cx="10585449" cy="1921552"/>
          </a:xfrm>
        </p:spPr>
        <p:txBody>
          <a:bodyPr vert="horz" lIns="0" tIns="0" rIns="0" bIns="0" anchor="t" anchorCtr="0">
            <a:spAutoFit/>
          </a:bodyPr>
          <a:lstStyle>
            <a:lvl1pPr marL="228600" indent="-228600">
              <a:lnSpc>
                <a:spcPct val="90000"/>
              </a:lnSpc>
              <a:buFont typeface="Wingdings" pitchFamily="2" charset="2"/>
              <a:buChar char="§"/>
              <a:defRPr sz="2400">
                <a:solidFill>
                  <a:schemeClr val="bg1"/>
                </a:solidFill>
              </a:defRPr>
            </a:lvl1pPr>
            <a:lvl2pPr marL="685800" indent="-228600">
              <a:lnSpc>
                <a:spcPct val="90000"/>
              </a:lnSpc>
              <a:buFont typeface="Wingdings" pitchFamily="2" charset="2"/>
              <a:buChar char="§"/>
              <a:defRPr sz="2400">
                <a:solidFill>
                  <a:schemeClr val="bg1"/>
                </a:solidFill>
              </a:defRPr>
            </a:lvl2pPr>
            <a:lvl3pPr marL="1143000" indent="-228600">
              <a:lnSpc>
                <a:spcPct val="90000"/>
              </a:lnSpc>
              <a:buFont typeface="Wingdings" pitchFamily="2" charset="2"/>
              <a:buChar char="§"/>
              <a:defRPr sz="2400">
                <a:solidFill>
                  <a:schemeClr val="bg1"/>
                </a:solidFill>
              </a:defRPr>
            </a:lvl3pPr>
            <a:lvl4pPr marL="1600200" indent="-228600">
              <a:lnSpc>
                <a:spcPct val="90000"/>
              </a:lnSpc>
              <a:buFont typeface="Wingdings" pitchFamily="2" charset="2"/>
              <a:buChar char="§"/>
              <a:defRPr sz="2400">
                <a:solidFill>
                  <a:schemeClr val="bg1"/>
                </a:solidFill>
              </a:defRPr>
            </a:lvl4pPr>
            <a:lvl5pPr marL="2057400" indent="-228600">
              <a:lnSpc>
                <a:spcPct val="90000"/>
              </a:lnSpc>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Titel 1">
            <a:extLst>
              <a:ext uri="{FF2B5EF4-FFF2-40B4-BE49-F238E27FC236}">
                <a16:creationId xmlns:a16="http://schemas.microsoft.com/office/drawing/2014/main" id="{BE461A17-3401-A44D-B90F-245CD2363546}"/>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7" name="TextBox 6">
            <a:extLst>
              <a:ext uri="{FF2B5EF4-FFF2-40B4-BE49-F238E27FC236}">
                <a16:creationId xmlns:a16="http://schemas.microsoft.com/office/drawing/2014/main" id="{62CBF71D-A34C-4A2F-B0D4-B8F7FCCF7667}"/>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chemeClr val="bg1"/>
                </a:solidFill>
                <a:latin typeface="Compasse" panose="020B0604020202020204" charset="0"/>
              </a:rPr>
              <a:t>Proprietary &amp; </a:t>
            </a:r>
            <a:r>
              <a:rPr lang="en-GB" sz="1000" b="0">
                <a:solidFill>
                  <a:schemeClr val="bg1"/>
                </a:solidFill>
                <a:effectLst/>
                <a:latin typeface="Compasse" panose="020B0604020202020204" charset="0"/>
              </a:rPr>
              <a:t>Confidential</a:t>
            </a:r>
            <a:endParaRPr lang="en-NL" sz="1000">
              <a:solidFill>
                <a:schemeClr val="bg1"/>
              </a:solidFill>
              <a:latin typeface="Compasse" panose="020B0604020202020204" charset="0"/>
            </a:endParaRPr>
          </a:p>
        </p:txBody>
      </p:sp>
    </p:spTree>
    <p:extLst>
      <p:ext uri="{BB962C8B-B14F-4D97-AF65-F5344CB8AC3E}">
        <p14:creationId xmlns:p14="http://schemas.microsoft.com/office/powerpoint/2010/main" val="300523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10" orient="horz" pos="904" userDrawn="1">
          <p15:clr>
            <a:srgbClr val="FBAE40"/>
          </p15:clr>
        </p15:guide>
        <p15:guide id="11" orient="horz" pos="3475">
          <p15:clr>
            <a:srgbClr val="FBAE40"/>
          </p15:clr>
        </p15:guide>
        <p15:guide id="12" orient="horz" pos="3646">
          <p15:clr>
            <a:srgbClr val="FBAE40"/>
          </p15:clr>
        </p15:guide>
        <p15:guide id="13" orient="horz" pos="101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object - Gradient">
    <p:bg>
      <p:bgPr>
        <a:gradFill flip="none" rotWithShape="1">
          <a:gsLst>
            <a:gs pos="20000">
              <a:srgbClr val="E33D65">
                <a:lumMod val="100000"/>
              </a:srgbClr>
            </a:gs>
            <a:gs pos="100000">
              <a:schemeClr val="accent4"/>
            </a:gs>
          </a:gsLst>
          <a:lin ang="3900000" scaled="0"/>
          <a:tileRect/>
        </a:gra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ACCBAA3-E4C8-8142-B86D-43D71EF0A79B}"/>
              </a:ext>
            </a:extLst>
          </p:cNvPr>
          <p:cNvSpPr/>
          <p:nvPr userDrawn="1"/>
        </p:nvSpPr>
        <p:spPr>
          <a:xfrm>
            <a:off x="0" y="5788026"/>
            <a:ext cx="12192000" cy="1069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10585449" cy="1921552"/>
          </a:xfrm>
        </p:spPr>
        <p:txBody>
          <a:bodyPr vert="horz" lIns="0" tIns="0" rIns="0" bIns="0" anchor="t" anchorCtr="0">
            <a:spAutoFit/>
          </a:bodyPr>
          <a:lstStyle>
            <a:lvl1pPr marL="228600" indent="-228600">
              <a:lnSpc>
                <a:spcPct val="90000"/>
              </a:lnSpc>
              <a:buFont typeface="Wingdings" pitchFamily="2" charset="2"/>
              <a:buChar char="§"/>
              <a:defRPr sz="2400">
                <a:solidFill>
                  <a:schemeClr val="bg1"/>
                </a:solidFill>
              </a:defRPr>
            </a:lvl1pPr>
            <a:lvl2pPr marL="685800" indent="-228600">
              <a:lnSpc>
                <a:spcPct val="90000"/>
              </a:lnSpc>
              <a:buFont typeface="Wingdings" pitchFamily="2" charset="2"/>
              <a:buChar char="§"/>
              <a:defRPr sz="2400">
                <a:solidFill>
                  <a:schemeClr val="bg1"/>
                </a:solidFill>
              </a:defRPr>
            </a:lvl2pPr>
            <a:lvl3pPr marL="1143000" indent="-228600">
              <a:lnSpc>
                <a:spcPct val="90000"/>
              </a:lnSpc>
              <a:buFont typeface="Wingdings" pitchFamily="2" charset="2"/>
              <a:buChar char="§"/>
              <a:defRPr sz="2400">
                <a:solidFill>
                  <a:schemeClr val="bg1"/>
                </a:solidFill>
              </a:defRPr>
            </a:lvl3pPr>
            <a:lvl4pPr marL="1600200" indent="-228600">
              <a:lnSpc>
                <a:spcPct val="90000"/>
              </a:lnSpc>
              <a:buFont typeface="Wingdings" pitchFamily="2" charset="2"/>
              <a:buChar char="§"/>
              <a:defRPr sz="2400">
                <a:solidFill>
                  <a:schemeClr val="bg1"/>
                </a:solidFill>
              </a:defRPr>
            </a:lvl4pPr>
            <a:lvl5pPr marL="2057400" indent="-228600">
              <a:lnSpc>
                <a:spcPct val="90000"/>
              </a:lnSpc>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2" name="Afbeelding 11">
            <a:extLst>
              <a:ext uri="{FF2B5EF4-FFF2-40B4-BE49-F238E27FC236}">
                <a16:creationId xmlns:a16="http://schemas.microsoft.com/office/drawing/2014/main" id="{35F2990C-85EC-1744-99DB-A39236584A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000" y="5958000"/>
            <a:ext cx="1264608" cy="900000"/>
          </a:xfrm>
          <a:prstGeom prst="rect">
            <a:avLst/>
          </a:prstGeom>
        </p:spPr>
      </p:pic>
      <p:sp>
        <p:nvSpPr>
          <p:cNvPr id="15" name="Tijdelijke aanduiding voor dianummer 5">
            <a:extLst>
              <a:ext uri="{FF2B5EF4-FFF2-40B4-BE49-F238E27FC236}">
                <a16:creationId xmlns:a16="http://schemas.microsoft.com/office/drawing/2014/main" id="{0EAEFE66-781F-734C-9852-CB9C8C15FCFA}"/>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tx1"/>
                </a:solidFill>
              </a:defRPr>
            </a:lvl1pPr>
          </a:lstStyle>
          <a:p>
            <a:fld id="{174AA261-AAF7-DC44-BCF5-865ED735671F}" type="slidenum">
              <a:rPr lang="nl-NL" smtClean="0"/>
              <a:pPr/>
              <a:t>‹nr.›</a:t>
            </a:fld>
            <a:endParaRPr lang="nl-NL" sz="1000"/>
          </a:p>
        </p:txBody>
      </p:sp>
      <p:sp>
        <p:nvSpPr>
          <p:cNvPr id="7" name="TextBox 6">
            <a:extLst>
              <a:ext uri="{FF2B5EF4-FFF2-40B4-BE49-F238E27FC236}">
                <a16:creationId xmlns:a16="http://schemas.microsoft.com/office/drawing/2014/main" id="{5D965CD2-3443-4817-85CE-6F6C8C7B62D5}"/>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40064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10" orient="horz" pos="904" userDrawn="1">
          <p15:clr>
            <a:srgbClr val="FBAE40"/>
          </p15:clr>
        </p15:guide>
        <p15:guide id="11" orient="horz" pos="3475">
          <p15:clr>
            <a:srgbClr val="FBAE40"/>
          </p15:clr>
        </p15:guide>
        <p15:guide id="12" orient="horz" pos="3646">
          <p15:clr>
            <a:srgbClr val="FBAE40"/>
          </p15:clr>
        </p15:guide>
        <p15:guide id="13" orient="horz" pos="101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Image Small -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5292725" cy="2253950"/>
          </a:xfrm>
        </p:spPr>
        <p:txBody>
          <a:bodyPr vert="horz" wrap="square" lIns="0" tIns="0" rIns="0" bIns="0" anchor="t" anchorCtr="0">
            <a:spAutoFit/>
          </a:bodyPr>
          <a:lstStyle>
            <a:lvl1pPr marL="228600" indent="-228600">
              <a:lnSpc>
                <a:spcPct val="90000"/>
              </a:lnSpc>
              <a:buFont typeface="Wingdings" pitchFamily="2" charset="2"/>
              <a:buChar char="§"/>
              <a:defRPr sz="2400"/>
            </a:lvl1pPr>
            <a:lvl2pPr marL="685800" indent="-228600">
              <a:lnSpc>
                <a:spcPct val="90000"/>
              </a:lnSpc>
              <a:buFont typeface="Wingdings" pitchFamily="2" charset="2"/>
              <a:buChar char="§"/>
              <a:defRPr sz="2400"/>
            </a:lvl2pPr>
            <a:lvl3pPr marL="1143000" indent="-228600">
              <a:lnSpc>
                <a:spcPct val="90000"/>
              </a:lnSpc>
              <a:buFont typeface="Wingdings" pitchFamily="2" charset="2"/>
              <a:buChar char="§"/>
              <a:defRPr sz="2400"/>
            </a:lvl3pPr>
            <a:lvl4pPr marL="1600200" indent="-228600">
              <a:lnSpc>
                <a:spcPct val="90000"/>
              </a:lnSpc>
              <a:buFont typeface="Wingdings" pitchFamily="2" charset="2"/>
              <a:buChar char="§"/>
              <a:defRPr sz="2400"/>
            </a:lvl4pPr>
            <a:lvl5pPr marL="2057400" indent="-228600">
              <a:lnSpc>
                <a:spcPct val="90000"/>
              </a:lnSpc>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Tijdelijke aanduiding voor afbeelding 6">
            <a:extLst>
              <a:ext uri="{FF2B5EF4-FFF2-40B4-BE49-F238E27FC236}">
                <a16:creationId xmlns:a16="http://schemas.microsoft.com/office/drawing/2014/main" id="{E892D3CF-8689-EA4D-89A4-EA47B468ABC7}"/>
              </a:ext>
            </a:extLst>
          </p:cNvPr>
          <p:cNvSpPr>
            <a:spLocks noGrp="1"/>
          </p:cNvSpPr>
          <p:nvPr>
            <p:ph type="pic" sz="quarter" idx="13"/>
          </p:nvPr>
        </p:nvSpPr>
        <p:spPr>
          <a:xfrm>
            <a:off x="6889750" y="1254126"/>
            <a:ext cx="4497388" cy="4262438"/>
          </a:xfrm>
          <a:solidFill>
            <a:schemeClr val="bg1">
              <a:lumMod val="95000"/>
            </a:schemeClr>
          </a:solidFill>
        </p:spPr>
        <p:txBody>
          <a:bodyPr anchor="ctr"/>
          <a:lstStyle>
            <a:lvl1pPr algn="ctr">
              <a:buNone/>
              <a:defRPr sz="1400"/>
            </a:lvl1pPr>
          </a:lstStyle>
          <a:p>
            <a:r>
              <a:rPr lang="en-US"/>
              <a:t>Click icon to add picture</a:t>
            </a:r>
            <a:endParaRPr lang="nl-NL"/>
          </a:p>
        </p:txBody>
      </p:sp>
      <p:pic>
        <p:nvPicPr>
          <p:cNvPr id="15" name="Afbeelding 14">
            <a:extLst>
              <a:ext uri="{FF2B5EF4-FFF2-40B4-BE49-F238E27FC236}">
                <a16:creationId xmlns:a16="http://schemas.microsoft.com/office/drawing/2014/main" id="{DAC513CB-4AE8-B546-8EA0-DC9508C77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000" y="5958000"/>
            <a:ext cx="1264608" cy="900000"/>
          </a:xfrm>
          <a:prstGeom prst="rect">
            <a:avLst/>
          </a:prstGeom>
        </p:spPr>
      </p:pic>
      <p:sp>
        <p:nvSpPr>
          <p:cNvPr id="16" name="Tijdelijke aanduiding voor dianummer 5">
            <a:extLst>
              <a:ext uri="{FF2B5EF4-FFF2-40B4-BE49-F238E27FC236}">
                <a16:creationId xmlns:a16="http://schemas.microsoft.com/office/drawing/2014/main" id="{26924054-438F-DA43-99C9-55FBC85710AE}"/>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tx1"/>
                </a:solidFill>
              </a:defRPr>
            </a:lvl1pPr>
          </a:lstStyle>
          <a:p>
            <a:fld id="{174AA261-AAF7-DC44-BCF5-865ED735671F}" type="slidenum">
              <a:rPr lang="nl-NL" smtClean="0"/>
              <a:pPr/>
              <a:t>‹nr.›</a:t>
            </a:fld>
            <a:endParaRPr lang="nl-NL" sz="1000"/>
          </a:p>
        </p:txBody>
      </p:sp>
      <p:sp>
        <p:nvSpPr>
          <p:cNvPr id="7" name="TextBox 6">
            <a:extLst>
              <a:ext uri="{FF2B5EF4-FFF2-40B4-BE49-F238E27FC236}">
                <a16:creationId xmlns:a16="http://schemas.microsoft.com/office/drawing/2014/main" id="{D41B129F-7645-4DFB-B5EC-565932456427}"/>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107360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1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16"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 presetClass="entr" presetSubtype="2" accel="5000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1+#ppt_w/2"/>
                                              </p:val>
                                            </p:tav>
                                            <p:tav tm="100000">
                                              <p:val>
                                                <p:strVal val="#ppt_x"/>
                                              </p:val>
                                            </p:tav>
                                          </p:tavLst>
                                        </p:anim>
                                        <p:anim calcmode="lin" valueType="num">
                                          <p:cBhvr additive="base">
                                            <p:cTn id="16"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8" orient="horz" pos="904" userDrawn="1">
          <p15:clr>
            <a:srgbClr val="FBAE40"/>
          </p15:clr>
        </p15:guide>
        <p15:guide id="11" orient="horz" pos="3475">
          <p15:clr>
            <a:srgbClr val="FBAE40"/>
          </p15:clr>
        </p15:guide>
        <p15:guide id="12" orient="horz" pos="3646">
          <p15:clr>
            <a:srgbClr val="FBAE40"/>
          </p15:clr>
        </p15:guide>
        <p15:guide id="13" pos="3590" userDrawn="1">
          <p15:clr>
            <a:srgbClr val="FBAE40"/>
          </p15:clr>
        </p15:guide>
        <p15:guide id="14" pos="4090" userDrawn="1">
          <p15:clr>
            <a:srgbClr val="FBAE40"/>
          </p15:clr>
        </p15:guide>
        <p15:guide id="15" pos="4340" userDrawn="1">
          <p15:clr>
            <a:srgbClr val="FBAE40"/>
          </p15:clr>
        </p15:guide>
        <p15:guide id="16" pos="33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Image Small - Black">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5292725" cy="2253950"/>
          </a:xfrm>
        </p:spPr>
        <p:txBody>
          <a:bodyPr vert="horz" wrap="square" lIns="0" tIns="0" rIns="0" bIns="0" anchor="t" anchorCtr="0">
            <a:spAutoFit/>
          </a:bodyPr>
          <a:lstStyle>
            <a:lvl1pPr marL="228600" indent="-228600">
              <a:lnSpc>
                <a:spcPct val="90000"/>
              </a:lnSpc>
              <a:buFont typeface="Wingdings" pitchFamily="2" charset="2"/>
              <a:buChar char="§"/>
              <a:defRPr sz="2400">
                <a:solidFill>
                  <a:schemeClr val="bg1"/>
                </a:solidFill>
              </a:defRPr>
            </a:lvl1pPr>
            <a:lvl2pPr marL="685800" indent="-228600">
              <a:lnSpc>
                <a:spcPct val="90000"/>
              </a:lnSpc>
              <a:buFont typeface="Wingdings" pitchFamily="2" charset="2"/>
              <a:buChar char="§"/>
              <a:defRPr sz="2400">
                <a:solidFill>
                  <a:schemeClr val="bg1"/>
                </a:solidFill>
              </a:defRPr>
            </a:lvl2pPr>
            <a:lvl3pPr marL="1143000" indent="-228600">
              <a:lnSpc>
                <a:spcPct val="90000"/>
              </a:lnSpc>
              <a:buFont typeface="Wingdings" pitchFamily="2" charset="2"/>
              <a:buChar char="§"/>
              <a:defRPr sz="2400">
                <a:solidFill>
                  <a:schemeClr val="bg1"/>
                </a:solidFill>
              </a:defRPr>
            </a:lvl3pPr>
            <a:lvl4pPr marL="1600200" indent="-228600">
              <a:lnSpc>
                <a:spcPct val="90000"/>
              </a:lnSpc>
              <a:buFont typeface="Wingdings" pitchFamily="2" charset="2"/>
              <a:buChar char="§"/>
              <a:defRPr sz="2400">
                <a:solidFill>
                  <a:schemeClr val="bg1"/>
                </a:solidFill>
              </a:defRPr>
            </a:lvl4pPr>
            <a:lvl5pPr marL="2057400" indent="-228600">
              <a:lnSpc>
                <a:spcPct val="90000"/>
              </a:lnSpc>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afbeelding 6">
            <a:extLst>
              <a:ext uri="{FF2B5EF4-FFF2-40B4-BE49-F238E27FC236}">
                <a16:creationId xmlns:a16="http://schemas.microsoft.com/office/drawing/2014/main" id="{05A0AF1C-1869-4B4E-A090-84A445B8A186}"/>
              </a:ext>
            </a:extLst>
          </p:cNvPr>
          <p:cNvSpPr>
            <a:spLocks noGrp="1"/>
          </p:cNvSpPr>
          <p:nvPr>
            <p:ph type="pic" sz="quarter" idx="13"/>
          </p:nvPr>
        </p:nvSpPr>
        <p:spPr>
          <a:xfrm>
            <a:off x="6889750" y="1254126"/>
            <a:ext cx="4497388" cy="4262438"/>
          </a:xfrm>
          <a:solidFill>
            <a:schemeClr val="bg1">
              <a:lumMod val="95000"/>
            </a:schemeClr>
          </a:solidFill>
        </p:spPr>
        <p:txBody>
          <a:bodyPr anchor="ctr"/>
          <a:lstStyle>
            <a:lvl1pPr algn="ctr">
              <a:buNone/>
              <a:defRPr sz="1400"/>
            </a:lvl1pPr>
          </a:lstStyle>
          <a:p>
            <a:r>
              <a:rPr lang="en-US"/>
              <a:t>Click icon to add picture</a:t>
            </a:r>
            <a:endParaRPr lang="nl-NL"/>
          </a:p>
        </p:txBody>
      </p:sp>
      <p:pic>
        <p:nvPicPr>
          <p:cNvPr id="12" name="Afbeelding 11">
            <a:extLst>
              <a:ext uri="{FF2B5EF4-FFF2-40B4-BE49-F238E27FC236}">
                <a16:creationId xmlns:a16="http://schemas.microsoft.com/office/drawing/2014/main" id="{9E87E71A-A6E0-B64A-8618-A5C10FFB5A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0000" y="5958002"/>
            <a:ext cx="1264608" cy="899998"/>
          </a:xfrm>
          <a:prstGeom prst="rect">
            <a:avLst/>
          </a:prstGeom>
        </p:spPr>
      </p:pic>
      <p:sp>
        <p:nvSpPr>
          <p:cNvPr id="15" name="Tijdelijke aanduiding voor dianummer 5">
            <a:extLst>
              <a:ext uri="{FF2B5EF4-FFF2-40B4-BE49-F238E27FC236}">
                <a16:creationId xmlns:a16="http://schemas.microsoft.com/office/drawing/2014/main" id="{6184682F-49BB-1C40-8C00-619134556989}"/>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bg1"/>
                </a:solidFill>
              </a:defRPr>
            </a:lvl1pPr>
          </a:lstStyle>
          <a:p>
            <a:fld id="{174AA261-AAF7-DC44-BCF5-865ED735671F}" type="slidenum">
              <a:rPr lang="nl-NL" smtClean="0"/>
              <a:pPr/>
              <a:t>‹nr.›</a:t>
            </a:fld>
            <a:endParaRPr lang="nl-NL"/>
          </a:p>
        </p:txBody>
      </p:sp>
      <p:sp>
        <p:nvSpPr>
          <p:cNvPr id="8" name="TextBox 7">
            <a:extLst>
              <a:ext uri="{FF2B5EF4-FFF2-40B4-BE49-F238E27FC236}">
                <a16:creationId xmlns:a16="http://schemas.microsoft.com/office/drawing/2014/main" id="{41206307-3F9E-4192-8010-5B2F7B131FEE}"/>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chemeClr val="bg1"/>
                </a:solidFill>
                <a:latin typeface="Compasse" panose="020B0604020202020204" charset="0"/>
              </a:rPr>
              <a:t>Proprietary &amp; </a:t>
            </a:r>
            <a:r>
              <a:rPr lang="en-GB" sz="1000" b="0">
                <a:solidFill>
                  <a:schemeClr val="bg1"/>
                </a:solidFill>
                <a:effectLst/>
                <a:latin typeface="Compasse" panose="020B0604020202020204" charset="0"/>
              </a:rPr>
              <a:t>Confidential</a:t>
            </a:r>
            <a:endParaRPr lang="en-NL" sz="1000">
              <a:solidFill>
                <a:schemeClr val="bg1"/>
              </a:solidFill>
              <a:latin typeface="Compasse" panose="020B0604020202020204" charset="0"/>
            </a:endParaRPr>
          </a:p>
        </p:txBody>
      </p:sp>
    </p:spTree>
    <p:extLst>
      <p:ext uri="{BB962C8B-B14F-4D97-AF65-F5344CB8AC3E}">
        <p14:creationId xmlns:p14="http://schemas.microsoft.com/office/powerpoint/2010/main" val="315044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1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2" presetClass="entr" presetSubtype="2" accel="5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1+#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8" orient="horz" pos="904" userDrawn="1">
          <p15:clr>
            <a:srgbClr val="FBAE40"/>
          </p15:clr>
        </p15:guide>
        <p15:guide id="11" orient="horz" pos="3475">
          <p15:clr>
            <a:srgbClr val="FBAE40"/>
          </p15:clr>
        </p15:guide>
        <p15:guide id="12" orient="horz" pos="3646">
          <p15:clr>
            <a:srgbClr val="FBAE40"/>
          </p15:clr>
        </p15:guide>
        <p15:guide id="13" pos="3590" userDrawn="1">
          <p15:clr>
            <a:srgbClr val="FBAE40"/>
          </p15:clr>
        </p15:guide>
        <p15:guide id="14" pos="4090" userDrawn="1">
          <p15:clr>
            <a:srgbClr val="FBAE40"/>
          </p15:clr>
        </p15:guide>
        <p15:guide id="15" pos="4340" userDrawn="1">
          <p15:clr>
            <a:srgbClr val="FBAE40"/>
          </p15:clr>
        </p15:guide>
        <p15:guide id="16" pos="33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Large - White">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5A0AF1C-1869-4B4E-A090-84A445B8A186}"/>
              </a:ext>
            </a:extLst>
          </p:cNvPr>
          <p:cNvSpPr>
            <a:spLocks noGrp="1"/>
          </p:cNvSpPr>
          <p:nvPr>
            <p:ph type="pic" sz="quarter" idx="13"/>
          </p:nvPr>
        </p:nvSpPr>
        <p:spPr>
          <a:xfrm>
            <a:off x="6899276" y="0"/>
            <a:ext cx="5292724" cy="6857996"/>
          </a:xfrm>
          <a:solidFill>
            <a:schemeClr val="bg1">
              <a:lumMod val="95000"/>
            </a:schemeClr>
          </a:solidFill>
        </p:spPr>
        <p:txBody>
          <a:bodyPr anchor="ctr"/>
          <a:lstStyle>
            <a:lvl1pPr algn="ctr">
              <a:buNone/>
              <a:defRPr sz="1400"/>
            </a:lvl1pPr>
          </a:lstStyle>
          <a:p>
            <a:r>
              <a:rPr lang="en-US"/>
              <a:t>Click icon to add picture</a:t>
            </a:r>
            <a:endParaRPr lang="nl-NL"/>
          </a:p>
        </p:txBody>
      </p:sp>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5292725" cy="953338"/>
          </a:xfrm>
        </p:spPr>
        <p:txBody>
          <a:bodyPr vert="horz" wrap="square" lIns="0" tIns="0" rIns="0" bIns="0" anchor="t" anchorCtr="0">
            <a:spAutoFit/>
          </a:bodyPr>
          <a:lstStyle>
            <a:lvl1pPr>
              <a:lnSpc>
                <a:spcPct val="85000"/>
              </a:lnSpc>
              <a:defRPr sz="3600" b="1" i="0" cap="all" baseline="0">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5292725" cy="2253950"/>
          </a:xfrm>
        </p:spPr>
        <p:txBody>
          <a:bodyPr vert="horz" wrap="square" lIns="0" tIns="0" rIns="0" bIns="0" anchor="t" anchorCtr="0">
            <a:spAutoFit/>
          </a:bodyPr>
          <a:lstStyle>
            <a:lvl1pPr marL="228600" indent="-228600">
              <a:lnSpc>
                <a:spcPct val="90000"/>
              </a:lnSpc>
              <a:buFont typeface="Wingdings" pitchFamily="2" charset="2"/>
              <a:buChar char="§"/>
              <a:defRPr sz="2400"/>
            </a:lvl1pPr>
            <a:lvl2pPr marL="685800" indent="-228600">
              <a:lnSpc>
                <a:spcPct val="90000"/>
              </a:lnSpc>
              <a:buFont typeface="Wingdings" pitchFamily="2" charset="2"/>
              <a:buChar char="§"/>
              <a:defRPr sz="2400"/>
            </a:lvl2pPr>
            <a:lvl3pPr marL="1143000" indent="-228600">
              <a:lnSpc>
                <a:spcPct val="90000"/>
              </a:lnSpc>
              <a:buFont typeface="Wingdings" pitchFamily="2" charset="2"/>
              <a:buChar char="§"/>
              <a:defRPr sz="2400"/>
            </a:lvl3pPr>
            <a:lvl4pPr marL="1600200" indent="-228600">
              <a:lnSpc>
                <a:spcPct val="90000"/>
              </a:lnSpc>
              <a:buFont typeface="Wingdings" pitchFamily="2" charset="2"/>
              <a:buChar char="§"/>
              <a:defRPr sz="2400"/>
            </a:lvl4pPr>
            <a:lvl5pPr marL="2057400" indent="-228600">
              <a:lnSpc>
                <a:spcPct val="90000"/>
              </a:lnSpc>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2" name="Afbeelding 11">
            <a:extLst>
              <a:ext uri="{FF2B5EF4-FFF2-40B4-BE49-F238E27FC236}">
                <a16:creationId xmlns:a16="http://schemas.microsoft.com/office/drawing/2014/main" id="{7C8746F6-4A8A-5846-A2A2-22E4CE273D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000" y="5958000"/>
            <a:ext cx="1264608" cy="900000"/>
          </a:xfrm>
          <a:prstGeom prst="rect">
            <a:avLst/>
          </a:prstGeom>
        </p:spPr>
      </p:pic>
      <p:sp>
        <p:nvSpPr>
          <p:cNvPr id="15" name="Tijdelijke aanduiding voor dianummer 5">
            <a:extLst>
              <a:ext uri="{FF2B5EF4-FFF2-40B4-BE49-F238E27FC236}">
                <a16:creationId xmlns:a16="http://schemas.microsoft.com/office/drawing/2014/main" id="{204276D4-4C18-1D46-A503-7C7EB1FA39D5}"/>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tx1"/>
                </a:solidFill>
              </a:defRPr>
            </a:lvl1pPr>
          </a:lstStyle>
          <a:p>
            <a:fld id="{174AA261-AAF7-DC44-BCF5-865ED735671F}" type="slidenum">
              <a:rPr lang="nl-NL" smtClean="0"/>
              <a:pPr/>
              <a:t>‹nr.›</a:t>
            </a:fld>
            <a:endParaRPr lang="nl-NL" sz="1000"/>
          </a:p>
        </p:txBody>
      </p:sp>
      <p:sp>
        <p:nvSpPr>
          <p:cNvPr id="8" name="TextBox 7">
            <a:extLst>
              <a:ext uri="{FF2B5EF4-FFF2-40B4-BE49-F238E27FC236}">
                <a16:creationId xmlns:a16="http://schemas.microsoft.com/office/drawing/2014/main" id="{64817B6F-1FFD-4696-BFCE-779ACC22A438}"/>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297377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9" orient="horz" pos="904" userDrawn="1">
          <p15:clr>
            <a:srgbClr val="FBAE40"/>
          </p15:clr>
        </p15:guide>
        <p15:guide id="11" orient="horz" pos="3475">
          <p15:clr>
            <a:srgbClr val="FBAE40"/>
          </p15:clr>
        </p15:guide>
        <p15:guide id="12" orient="horz" pos="3646">
          <p15:clr>
            <a:srgbClr val="FBAE40"/>
          </p15:clr>
        </p15:guide>
        <p15:guide id="13" pos="3590">
          <p15:clr>
            <a:srgbClr val="FBAE40"/>
          </p15:clr>
        </p15:guide>
        <p15:guide id="14" pos="4090">
          <p15:clr>
            <a:srgbClr val="FBAE40"/>
          </p15:clr>
        </p15:guide>
        <p15:guide id="15" pos="4340">
          <p15:clr>
            <a:srgbClr val="FBAE40"/>
          </p15:clr>
        </p15:guide>
        <p15:guide id="16" pos="3340">
          <p15:clr>
            <a:srgbClr val="FBAE40"/>
          </p15:clr>
        </p15:guide>
        <p15:guide id="17" orient="horz" pos="101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Image Large - Black">
    <p:bg>
      <p:bgPr>
        <a:solidFill>
          <a:schemeClr val="tx1"/>
        </a:solid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05A0AF1C-1869-4B4E-A090-84A445B8A186}"/>
              </a:ext>
            </a:extLst>
          </p:cNvPr>
          <p:cNvSpPr>
            <a:spLocks noGrp="1"/>
          </p:cNvSpPr>
          <p:nvPr>
            <p:ph type="pic" sz="quarter" idx="13"/>
          </p:nvPr>
        </p:nvSpPr>
        <p:spPr>
          <a:xfrm>
            <a:off x="6899276" y="0"/>
            <a:ext cx="5292724" cy="6857996"/>
          </a:xfrm>
          <a:solidFill>
            <a:schemeClr val="bg2"/>
          </a:solidFill>
        </p:spPr>
        <p:txBody>
          <a:bodyPr anchor="ctr"/>
          <a:lstStyle>
            <a:lvl1pPr algn="ctr">
              <a:buNone/>
              <a:defRPr sz="1400">
                <a:solidFill>
                  <a:schemeClr val="bg1"/>
                </a:solidFill>
              </a:defRPr>
            </a:lvl1pPr>
          </a:lstStyle>
          <a:p>
            <a:r>
              <a:rPr lang="en-US"/>
              <a:t>Click icon to add picture</a:t>
            </a:r>
            <a:endParaRPr lang="nl-NL"/>
          </a:p>
        </p:txBody>
      </p:sp>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2800" y="540000"/>
            <a:ext cx="5292725" cy="953338"/>
          </a:xfrm>
        </p:spPr>
        <p:txBody>
          <a:bodyPr vert="horz" wrap="square" lIns="0" tIns="0" rIns="0" bIns="0" anchor="t" anchorCtr="0">
            <a:spAutoFit/>
          </a:bodyPr>
          <a:lstStyle>
            <a:lvl1pPr>
              <a:lnSpc>
                <a:spcPct val="85000"/>
              </a:lnSpc>
              <a:defRPr sz="36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5292725" cy="2253950"/>
          </a:xfrm>
        </p:spPr>
        <p:txBody>
          <a:bodyPr vert="horz" wrap="square" lIns="0" tIns="0" rIns="0" bIns="0" anchor="t" anchorCtr="0">
            <a:spAutoFit/>
          </a:bodyPr>
          <a:lstStyle>
            <a:lvl1pPr marL="228600" indent="-228600">
              <a:lnSpc>
                <a:spcPct val="90000"/>
              </a:lnSpc>
              <a:buFont typeface="Wingdings" pitchFamily="2" charset="2"/>
              <a:buChar char="§"/>
              <a:defRPr sz="2400">
                <a:solidFill>
                  <a:schemeClr val="bg1"/>
                </a:solidFill>
              </a:defRPr>
            </a:lvl1pPr>
            <a:lvl2pPr marL="685800" indent="-228600">
              <a:lnSpc>
                <a:spcPct val="90000"/>
              </a:lnSpc>
              <a:buFont typeface="Wingdings" pitchFamily="2" charset="2"/>
              <a:buChar char="§"/>
              <a:defRPr sz="2400">
                <a:solidFill>
                  <a:schemeClr val="bg1"/>
                </a:solidFill>
              </a:defRPr>
            </a:lvl2pPr>
            <a:lvl3pPr marL="1143000" indent="-228600">
              <a:lnSpc>
                <a:spcPct val="90000"/>
              </a:lnSpc>
              <a:buFont typeface="Wingdings" pitchFamily="2" charset="2"/>
              <a:buChar char="§"/>
              <a:defRPr sz="2400">
                <a:solidFill>
                  <a:schemeClr val="bg1"/>
                </a:solidFill>
              </a:defRPr>
            </a:lvl3pPr>
            <a:lvl4pPr marL="1600200" indent="-228600">
              <a:lnSpc>
                <a:spcPct val="90000"/>
              </a:lnSpc>
              <a:buFont typeface="Wingdings" pitchFamily="2" charset="2"/>
              <a:buChar char="§"/>
              <a:defRPr sz="2400">
                <a:solidFill>
                  <a:schemeClr val="bg1"/>
                </a:solidFill>
              </a:defRPr>
            </a:lvl4pPr>
            <a:lvl5pPr marL="2057400" indent="-228600">
              <a:lnSpc>
                <a:spcPct val="90000"/>
              </a:lnSpc>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2" name="Afbeelding 11">
            <a:extLst>
              <a:ext uri="{FF2B5EF4-FFF2-40B4-BE49-F238E27FC236}">
                <a16:creationId xmlns:a16="http://schemas.microsoft.com/office/drawing/2014/main" id="{6F83330E-EF51-FB4E-9FAA-A13EF28839B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0000" y="5958002"/>
            <a:ext cx="1264608" cy="899998"/>
          </a:xfrm>
          <a:prstGeom prst="rect">
            <a:avLst/>
          </a:prstGeom>
        </p:spPr>
      </p:pic>
      <p:sp>
        <p:nvSpPr>
          <p:cNvPr id="15" name="Tijdelijke aanduiding voor dianummer 5">
            <a:extLst>
              <a:ext uri="{FF2B5EF4-FFF2-40B4-BE49-F238E27FC236}">
                <a16:creationId xmlns:a16="http://schemas.microsoft.com/office/drawing/2014/main" id="{C07217FD-1B14-8B42-856F-FE2516B7189F}"/>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bg1"/>
                </a:solidFill>
              </a:defRPr>
            </a:lvl1pPr>
          </a:lstStyle>
          <a:p>
            <a:fld id="{174AA261-AAF7-DC44-BCF5-865ED735671F}" type="slidenum">
              <a:rPr lang="nl-NL" smtClean="0"/>
              <a:pPr/>
              <a:t>‹nr.›</a:t>
            </a:fld>
            <a:endParaRPr lang="nl-NL"/>
          </a:p>
        </p:txBody>
      </p:sp>
      <p:sp>
        <p:nvSpPr>
          <p:cNvPr id="8" name="TextBox 7">
            <a:extLst>
              <a:ext uri="{FF2B5EF4-FFF2-40B4-BE49-F238E27FC236}">
                <a16:creationId xmlns:a16="http://schemas.microsoft.com/office/drawing/2014/main" id="{456F67BA-1EB6-4B62-A4C8-A617770C5D54}"/>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chemeClr val="bg1"/>
                </a:solidFill>
                <a:latin typeface="Compasse" panose="020B0604020202020204" charset="0"/>
              </a:rPr>
              <a:t>Proprietary &amp; </a:t>
            </a:r>
            <a:r>
              <a:rPr lang="en-GB" sz="1000" b="0">
                <a:solidFill>
                  <a:schemeClr val="bg1"/>
                </a:solidFill>
                <a:effectLst/>
                <a:latin typeface="Compasse" panose="020B0604020202020204" charset="0"/>
              </a:rPr>
              <a:t>Confidential</a:t>
            </a:r>
            <a:endParaRPr lang="en-NL" sz="1000">
              <a:solidFill>
                <a:schemeClr val="bg1"/>
              </a:solidFill>
              <a:latin typeface="Compasse" panose="020B0604020202020204" charset="0"/>
            </a:endParaRPr>
          </a:p>
        </p:txBody>
      </p:sp>
    </p:spTree>
    <p:extLst>
      <p:ext uri="{BB962C8B-B14F-4D97-AF65-F5344CB8AC3E}">
        <p14:creationId xmlns:p14="http://schemas.microsoft.com/office/powerpoint/2010/main" val="340041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9" orient="horz" pos="904" userDrawn="1">
          <p15:clr>
            <a:srgbClr val="FBAE40"/>
          </p15:clr>
        </p15:guide>
        <p15:guide id="11" orient="horz" pos="3475">
          <p15:clr>
            <a:srgbClr val="FBAE40"/>
          </p15:clr>
        </p15:guide>
        <p15:guide id="12" orient="horz" pos="3646">
          <p15:clr>
            <a:srgbClr val="FBAE40"/>
          </p15:clr>
        </p15:guide>
        <p15:guide id="13" pos="3590">
          <p15:clr>
            <a:srgbClr val="FBAE40"/>
          </p15:clr>
        </p15:guide>
        <p15:guide id="14" pos="4090">
          <p15:clr>
            <a:srgbClr val="FBAE40"/>
          </p15:clr>
        </p15:guide>
        <p15:guide id="15" pos="4340">
          <p15:clr>
            <a:srgbClr val="FBAE40"/>
          </p15:clr>
        </p15:guide>
        <p15:guide id="16" pos="3340">
          <p15:clr>
            <a:srgbClr val="FBAE40"/>
          </p15:clr>
        </p15:guide>
        <p15:guide id="17" orient="horz" pos="101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5568A-F6F4-2443-8B21-87286B4079F7}"/>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latin typeface="Compasse" panose="020B0606020203040204" pitchFamily="34" charset="77"/>
              </a:defRPr>
            </a:lvl1pPr>
          </a:lstStyle>
          <a:p>
            <a:r>
              <a:rPr lang="en-US"/>
              <a:t>Click to edit Master title style</a:t>
            </a:r>
            <a:endParaRPr lang="nl-NL"/>
          </a:p>
        </p:txBody>
      </p:sp>
      <p:sp>
        <p:nvSpPr>
          <p:cNvPr id="3" name="Tijdelijke aanduiding voor inhoud 2">
            <a:extLst>
              <a:ext uri="{FF2B5EF4-FFF2-40B4-BE49-F238E27FC236}">
                <a16:creationId xmlns:a16="http://schemas.microsoft.com/office/drawing/2014/main" id="{3EE8321B-A3CE-1947-AAFE-E406CBA889A2}"/>
              </a:ext>
            </a:extLst>
          </p:cNvPr>
          <p:cNvSpPr>
            <a:spLocks noGrp="1"/>
          </p:cNvSpPr>
          <p:nvPr>
            <p:ph idx="1"/>
          </p:nvPr>
        </p:nvSpPr>
        <p:spPr>
          <a:xfrm>
            <a:off x="803275" y="1440000"/>
            <a:ext cx="5040000" cy="2253950"/>
          </a:xfrm>
        </p:spPr>
        <p:txBody>
          <a:bodyPr vert="horz" wrap="square" lIns="0" tIns="0" rIns="0" bIns="0" anchor="t" anchorCtr="0">
            <a:spAutoFit/>
          </a:bodyPr>
          <a:lstStyle>
            <a:lvl1pPr marL="228600" indent="-228600">
              <a:lnSpc>
                <a:spcPct val="90000"/>
              </a:lnSpc>
              <a:buFont typeface="Wingdings" pitchFamily="2" charset="2"/>
              <a:buChar char="§"/>
              <a:defRPr sz="2400"/>
            </a:lvl1pPr>
            <a:lvl2pPr marL="685800" indent="-228600">
              <a:lnSpc>
                <a:spcPct val="90000"/>
              </a:lnSpc>
              <a:buFont typeface="Wingdings" pitchFamily="2" charset="2"/>
              <a:buChar char="§"/>
              <a:defRPr sz="2400"/>
            </a:lvl2pPr>
            <a:lvl3pPr marL="1143000" indent="-228600">
              <a:lnSpc>
                <a:spcPct val="90000"/>
              </a:lnSpc>
              <a:buFont typeface="Wingdings" pitchFamily="2" charset="2"/>
              <a:buChar char="§"/>
              <a:defRPr sz="2400"/>
            </a:lvl3pPr>
            <a:lvl4pPr marL="1600200" indent="-228600">
              <a:lnSpc>
                <a:spcPct val="90000"/>
              </a:lnSpc>
              <a:buFont typeface="Wingdings" pitchFamily="2" charset="2"/>
              <a:buChar char="§"/>
              <a:defRPr sz="2400"/>
            </a:lvl4pPr>
            <a:lvl5pPr marL="2057400" indent="-228600">
              <a:lnSpc>
                <a:spcPct val="90000"/>
              </a:lnSpc>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Tijdelijke aanduiding voor inhoud 2">
            <a:extLst>
              <a:ext uri="{FF2B5EF4-FFF2-40B4-BE49-F238E27FC236}">
                <a16:creationId xmlns:a16="http://schemas.microsoft.com/office/drawing/2014/main" id="{83A16695-F082-B14D-8D02-55777F03D498}"/>
              </a:ext>
            </a:extLst>
          </p:cNvPr>
          <p:cNvSpPr>
            <a:spLocks noGrp="1"/>
          </p:cNvSpPr>
          <p:nvPr>
            <p:ph idx="13"/>
          </p:nvPr>
        </p:nvSpPr>
        <p:spPr>
          <a:xfrm>
            <a:off x="6348727" y="1440000"/>
            <a:ext cx="5040000" cy="2253950"/>
          </a:xfrm>
        </p:spPr>
        <p:txBody>
          <a:bodyPr vert="horz" wrap="square" lIns="0" tIns="0" rIns="0" bIns="0" anchor="t" anchorCtr="0">
            <a:spAutoFit/>
          </a:bodyPr>
          <a:lstStyle>
            <a:lvl1pPr marL="228600" indent="-228600">
              <a:lnSpc>
                <a:spcPct val="90000"/>
              </a:lnSpc>
              <a:buFont typeface="Wingdings" pitchFamily="2" charset="2"/>
              <a:buChar char="§"/>
              <a:defRPr sz="2400"/>
            </a:lvl1pPr>
            <a:lvl2pPr marL="685800" indent="-228600">
              <a:lnSpc>
                <a:spcPct val="90000"/>
              </a:lnSpc>
              <a:buFont typeface="Wingdings" pitchFamily="2" charset="2"/>
              <a:buChar char="§"/>
              <a:defRPr sz="2400"/>
            </a:lvl2pPr>
            <a:lvl3pPr marL="1143000" indent="-228600">
              <a:lnSpc>
                <a:spcPct val="90000"/>
              </a:lnSpc>
              <a:buFont typeface="Wingdings" pitchFamily="2" charset="2"/>
              <a:buChar char="§"/>
              <a:defRPr sz="2400"/>
            </a:lvl3pPr>
            <a:lvl4pPr marL="1600200" indent="-228600">
              <a:lnSpc>
                <a:spcPct val="90000"/>
              </a:lnSpc>
              <a:buFont typeface="Wingdings" pitchFamily="2" charset="2"/>
              <a:buChar char="§"/>
              <a:defRPr sz="2400"/>
            </a:lvl4pPr>
            <a:lvl5pPr marL="2057400" indent="-228600">
              <a:lnSpc>
                <a:spcPct val="90000"/>
              </a:lnSpc>
              <a:buFont typeface="Wingdings" pitchFamily="2"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8" name="Afbeelding 7">
            <a:extLst>
              <a:ext uri="{FF2B5EF4-FFF2-40B4-BE49-F238E27FC236}">
                <a16:creationId xmlns:a16="http://schemas.microsoft.com/office/drawing/2014/main" id="{25604D2D-C527-AD40-BA22-BE56EFF790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000" y="5958000"/>
            <a:ext cx="1264608" cy="900000"/>
          </a:xfrm>
          <a:prstGeom prst="rect">
            <a:avLst/>
          </a:prstGeom>
        </p:spPr>
      </p:pic>
      <p:sp>
        <p:nvSpPr>
          <p:cNvPr id="9" name="Tijdelijke aanduiding voor dianummer 5">
            <a:extLst>
              <a:ext uri="{FF2B5EF4-FFF2-40B4-BE49-F238E27FC236}">
                <a16:creationId xmlns:a16="http://schemas.microsoft.com/office/drawing/2014/main" id="{FC1A35A1-CA4A-A04C-A80D-753BBCA875A8}"/>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tx1"/>
                </a:solidFill>
              </a:defRPr>
            </a:lvl1pPr>
          </a:lstStyle>
          <a:p>
            <a:fld id="{174AA261-AAF7-DC44-BCF5-865ED735671F}" type="slidenum">
              <a:rPr lang="nl-NL" smtClean="0"/>
              <a:pPr/>
              <a:t>‹nr.›</a:t>
            </a:fld>
            <a:endParaRPr lang="nl-NL" sz="1000"/>
          </a:p>
        </p:txBody>
      </p:sp>
      <p:sp>
        <p:nvSpPr>
          <p:cNvPr id="10" name="TextBox 9">
            <a:extLst>
              <a:ext uri="{FF2B5EF4-FFF2-40B4-BE49-F238E27FC236}">
                <a16:creationId xmlns:a16="http://schemas.microsoft.com/office/drawing/2014/main" id="{F8557099-9E3B-4586-AE01-4A197CC89792}"/>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124645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7" userDrawn="1">
          <p15:clr>
            <a:srgbClr val="FBAE40"/>
          </p15:clr>
        </p15:guide>
        <p15:guide id="5" pos="7174" userDrawn="1">
          <p15:clr>
            <a:srgbClr val="FBAE40"/>
          </p15:clr>
        </p15:guide>
        <p15:guide id="6" orient="horz" pos="3816" userDrawn="1">
          <p15:clr>
            <a:srgbClr val="FBAE40"/>
          </p15:clr>
        </p15:guide>
        <p15:guide id="7" orient="horz" pos="340" userDrawn="1">
          <p15:clr>
            <a:srgbClr val="FBAE40"/>
          </p15:clr>
        </p15:guide>
        <p15:guide id="8" orient="horz" pos="904" userDrawn="1">
          <p15:clr>
            <a:srgbClr val="FBAE40"/>
          </p15:clr>
        </p15:guide>
        <p15:guide id="11" orient="horz" pos="3475" userDrawn="1">
          <p15:clr>
            <a:srgbClr val="FBAE40"/>
          </p15:clr>
        </p15:guide>
        <p15:guide id="12" orient="horz" pos="3646" userDrawn="1">
          <p15:clr>
            <a:srgbClr val="FBAE40"/>
          </p15:clr>
        </p15:guide>
        <p15:guide id="13" pos="3682" userDrawn="1">
          <p15:clr>
            <a:srgbClr val="FBAE40"/>
          </p15:clr>
        </p15:guide>
        <p15:guide id="14" pos="39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22D444C3-50E9-4C45-A226-4546B7ECAA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1" y="0"/>
            <a:ext cx="12191999" cy="6858000"/>
          </a:xfrm>
          <a:prstGeom prst="rect">
            <a:avLst/>
          </a:prstGeom>
        </p:spPr>
      </p:pic>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810418" y="5094000"/>
            <a:ext cx="10571163"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810000" y="5814000"/>
            <a:ext cx="10571163" cy="307520"/>
          </a:xfrm>
        </p:spPr>
        <p:txBody>
          <a:bodyPr wrap="square" lIns="0" tIns="0" rIns="0" bIns="0" anchor="b" anchorCtr="0">
            <a:sp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Tree>
    <p:extLst>
      <p:ext uri="{BB962C8B-B14F-4D97-AF65-F5344CB8AC3E}">
        <p14:creationId xmlns:p14="http://schemas.microsoft.com/office/powerpoint/2010/main" val="427953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6" userDrawn="1">
          <p15:clr>
            <a:srgbClr val="FBAE40"/>
          </p15:clr>
        </p15:guide>
        <p15:guide id="4" orient="horz" pos="504" userDrawn="1">
          <p15:clr>
            <a:srgbClr val="FBAE40"/>
          </p15:clr>
        </p15:guide>
        <p15:guide id="5" orient="horz" pos="3810" userDrawn="1">
          <p15:clr>
            <a:srgbClr val="FBAE40"/>
          </p15:clr>
        </p15:guide>
        <p15:guide id="6" pos="7165" userDrawn="1">
          <p15:clr>
            <a:srgbClr val="FBAE40"/>
          </p15:clr>
        </p15:guide>
        <p15:guide id="7" orient="horz" pos="347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object - Black">
    <p:bg>
      <p:bgPr>
        <a:solidFill>
          <a:schemeClr val="tx1"/>
        </a:solidFill>
        <a:effectLst/>
      </p:bgPr>
    </p:bg>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id="{20A0858E-DDD7-F74A-89DD-046D06726FDA}"/>
              </a:ext>
            </a:extLst>
          </p:cNvPr>
          <p:cNvSpPr>
            <a:spLocks noGrp="1"/>
          </p:cNvSpPr>
          <p:nvPr>
            <p:ph idx="1"/>
          </p:nvPr>
        </p:nvSpPr>
        <p:spPr>
          <a:xfrm>
            <a:off x="803275" y="1440000"/>
            <a:ext cx="5040000" cy="2253950"/>
          </a:xfrm>
        </p:spPr>
        <p:txBody>
          <a:bodyPr vert="horz" lIns="0" tIns="0" rIns="0" bIns="0" anchor="t" anchorCtr="0">
            <a:spAutoFit/>
          </a:bodyPr>
          <a:lstStyle>
            <a:lvl1pPr marL="228600" indent="-228600">
              <a:buFont typeface="Wingdings" pitchFamily="2" charset="2"/>
              <a:buChar char="§"/>
              <a:defRPr sz="24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400">
                <a:solidFill>
                  <a:schemeClr val="bg1"/>
                </a:solidFill>
              </a:defRPr>
            </a:lvl3pPr>
            <a:lvl4pPr marL="1600200" indent="-228600">
              <a:buFont typeface="Wingdings" pitchFamily="2" charset="2"/>
              <a:buChar char="§"/>
              <a:defRPr sz="2400">
                <a:solidFill>
                  <a:schemeClr val="bg1"/>
                </a:solidFill>
              </a:defRPr>
            </a:lvl4pPr>
            <a:lvl5pPr marL="2057400" indent="-228600">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2" name="Titel 1">
            <a:extLst>
              <a:ext uri="{FF2B5EF4-FFF2-40B4-BE49-F238E27FC236}">
                <a16:creationId xmlns:a16="http://schemas.microsoft.com/office/drawing/2014/main" id="{BE461A17-3401-A44D-B90F-245CD2363546}"/>
              </a:ext>
            </a:extLst>
          </p:cNvPr>
          <p:cNvSpPr>
            <a:spLocks noGrp="1"/>
          </p:cNvSpPr>
          <p:nvPr>
            <p:ph type="title"/>
          </p:nvPr>
        </p:nvSpPr>
        <p:spPr>
          <a:xfrm>
            <a:off x="803275" y="540000"/>
            <a:ext cx="10583862" cy="482440"/>
          </a:xfrm>
        </p:spPr>
        <p:txBody>
          <a:bodyPr vert="horz" lIns="0" tIns="0" rIns="0" bIns="0" anchor="t" anchorCtr="0">
            <a:spAutoFit/>
          </a:bodyPr>
          <a:lstStyle>
            <a:lvl1pPr>
              <a:lnSpc>
                <a:spcPct val="85000"/>
              </a:lnSpc>
              <a:defRPr sz="36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7" name="Tijdelijke aanduiding voor inhoud 2">
            <a:extLst>
              <a:ext uri="{FF2B5EF4-FFF2-40B4-BE49-F238E27FC236}">
                <a16:creationId xmlns:a16="http://schemas.microsoft.com/office/drawing/2014/main" id="{726E1E48-0F29-1E4C-B5F6-F02692CE3AA1}"/>
              </a:ext>
            </a:extLst>
          </p:cNvPr>
          <p:cNvSpPr>
            <a:spLocks noGrp="1"/>
          </p:cNvSpPr>
          <p:nvPr>
            <p:ph idx="13"/>
          </p:nvPr>
        </p:nvSpPr>
        <p:spPr>
          <a:xfrm>
            <a:off x="6348727" y="1440000"/>
            <a:ext cx="5040000" cy="2253950"/>
          </a:xfrm>
        </p:spPr>
        <p:txBody>
          <a:bodyPr vert="horz" lIns="0" tIns="0" rIns="0" bIns="0" anchor="t" anchorCtr="0">
            <a:spAutoFit/>
          </a:bodyPr>
          <a:lstStyle>
            <a:lvl1pPr marL="228600" indent="-228600">
              <a:buFont typeface="Wingdings" pitchFamily="2" charset="2"/>
              <a:buChar char="§"/>
              <a:defRPr sz="24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400">
                <a:solidFill>
                  <a:schemeClr val="bg1"/>
                </a:solidFill>
              </a:defRPr>
            </a:lvl3pPr>
            <a:lvl4pPr marL="1600200" indent="-228600">
              <a:buFont typeface="Wingdings" pitchFamily="2" charset="2"/>
              <a:buChar char="§"/>
              <a:defRPr sz="2400">
                <a:solidFill>
                  <a:schemeClr val="bg1"/>
                </a:solidFill>
              </a:defRPr>
            </a:lvl4pPr>
            <a:lvl5pPr marL="2057400" indent="-228600">
              <a:buFont typeface="Wingdings" pitchFamily="2" charset="2"/>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8" name="Afbeelding 7">
            <a:extLst>
              <a:ext uri="{FF2B5EF4-FFF2-40B4-BE49-F238E27FC236}">
                <a16:creationId xmlns:a16="http://schemas.microsoft.com/office/drawing/2014/main" id="{4C9C2E08-89D0-804A-AFC7-0528551FCF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0000" y="5958002"/>
            <a:ext cx="1264608" cy="899998"/>
          </a:xfrm>
          <a:prstGeom prst="rect">
            <a:avLst/>
          </a:prstGeom>
        </p:spPr>
      </p:pic>
      <p:sp>
        <p:nvSpPr>
          <p:cNvPr id="9" name="Tijdelijke aanduiding voor dianummer 5">
            <a:extLst>
              <a:ext uri="{FF2B5EF4-FFF2-40B4-BE49-F238E27FC236}">
                <a16:creationId xmlns:a16="http://schemas.microsoft.com/office/drawing/2014/main" id="{04660B92-7C19-0146-8FE8-3EBE5875917C}"/>
              </a:ext>
            </a:extLst>
          </p:cNvPr>
          <p:cNvSpPr>
            <a:spLocks noGrp="1"/>
          </p:cNvSpPr>
          <p:nvPr>
            <p:ph type="sldNum" sz="quarter" idx="12"/>
          </p:nvPr>
        </p:nvSpPr>
        <p:spPr>
          <a:xfrm>
            <a:off x="8643937" y="6480000"/>
            <a:ext cx="2743200" cy="153888"/>
          </a:xfrm>
        </p:spPr>
        <p:txBody>
          <a:bodyPr lIns="0" tIns="0" rIns="0" bIns="0" anchor="b" anchorCtr="0">
            <a:spAutoFit/>
          </a:bodyPr>
          <a:lstStyle>
            <a:lvl1pPr>
              <a:defRPr sz="1000">
                <a:solidFill>
                  <a:schemeClr val="bg1"/>
                </a:solidFill>
              </a:defRPr>
            </a:lvl1pPr>
          </a:lstStyle>
          <a:p>
            <a:fld id="{174AA261-AAF7-DC44-BCF5-865ED735671F}" type="slidenum">
              <a:rPr lang="nl-NL" smtClean="0"/>
              <a:pPr/>
              <a:t>‹nr.›</a:t>
            </a:fld>
            <a:endParaRPr lang="nl-NL"/>
          </a:p>
        </p:txBody>
      </p:sp>
      <p:sp>
        <p:nvSpPr>
          <p:cNvPr id="10" name="TextBox 9">
            <a:extLst>
              <a:ext uri="{FF2B5EF4-FFF2-40B4-BE49-F238E27FC236}">
                <a16:creationId xmlns:a16="http://schemas.microsoft.com/office/drawing/2014/main" id="{F5212DBF-39C5-404E-B979-C2438B0012BC}"/>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chemeClr val="bg1"/>
                </a:solidFill>
                <a:latin typeface="Compasse" panose="020B0604020202020204" charset="0"/>
              </a:rPr>
              <a:t>Proprietary &amp; </a:t>
            </a:r>
            <a:r>
              <a:rPr lang="en-GB" sz="1000" b="0">
                <a:solidFill>
                  <a:schemeClr val="bg1"/>
                </a:solidFill>
                <a:effectLst/>
                <a:latin typeface="Compasse" panose="020B0604020202020204" charset="0"/>
              </a:rPr>
              <a:t>Confidential</a:t>
            </a:r>
            <a:endParaRPr lang="en-NL" sz="1000">
              <a:solidFill>
                <a:schemeClr val="bg1"/>
              </a:solidFill>
              <a:latin typeface="Compasse" panose="020B0604020202020204" charset="0"/>
            </a:endParaRPr>
          </a:p>
        </p:txBody>
      </p:sp>
    </p:spTree>
    <p:extLst>
      <p:ext uri="{BB962C8B-B14F-4D97-AF65-F5344CB8AC3E}">
        <p14:creationId xmlns:p14="http://schemas.microsoft.com/office/powerpoint/2010/main" val="283373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bldP spid="7" grpId="0">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10" orient="horz" pos="904" userDrawn="1">
          <p15:clr>
            <a:srgbClr val="FBAE40"/>
          </p15:clr>
        </p15:guide>
        <p15:guide id="11" orient="horz" pos="3475">
          <p15:clr>
            <a:srgbClr val="FBAE40"/>
          </p15:clr>
        </p15:guide>
        <p15:guide id="12" orient="horz" pos="3646">
          <p15:clr>
            <a:srgbClr val="FBAE40"/>
          </p15:clr>
        </p15:guide>
        <p15:guide id="13" pos="3682" userDrawn="1">
          <p15:clr>
            <a:srgbClr val="FBAE40"/>
          </p15:clr>
        </p15:guide>
        <p15:guide id="14" pos="399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c - White">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E4078-70B1-4B70-88CD-1A559394BB05}"/>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rgbClr val="000000"/>
                </a:solidFill>
                <a:latin typeface="Compasse" panose="020B0604020202020204" charset="0"/>
              </a:rPr>
              <a:t>Proprietary &amp; </a:t>
            </a:r>
            <a:r>
              <a:rPr lang="en-GB" sz="1000" b="0">
                <a:solidFill>
                  <a:srgbClr val="000000"/>
                </a:solidFill>
                <a:effectLst/>
                <a:latin typeface="Compasse" panose="020B0604020202020204" charset="0"/>
              </a:rPr>
              <a:t>Confidential</a:t>
            </a:r>
            <a:endParaRPr lang="en-NL" sz="1000">
              <a:latin typeface="Compasse" panose="020B0604020202020204" charset="0"/>
            </a:endParaRPr>
          </a:p>
        </p:txBody>
      </p:sp>
    </p:spTree>
    <p:extLst>
      <p:ext uri="{BB962C8B-B14F-4D97-AF65-F5344CB8AC3E}">
        <p14:creationId xmlns:p14="http://schemas.microsoft.com/office/powerpoint/2010/main" val="277670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11" orient="horz" pos="3475">
          <p15:clr>
            <a:srgbClr val="FBAE40"/>
          </p15:clr>
        </p15:guide>
        <p15:guide id="12" orient="horz" pos="3646">
          <p15:clr>
            <a:srgbClr val="FBAE40"/>
          </p15:clr>
        </p15:guide>
        <p15:guide id="13" pos="3682">
          <p15:clr>
            <a:srgbClr val="FBAE40"/>
          </p15:clr>
        </p15:guide>
        <p15:guide id="14" pos="39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c - Black">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176CF-12F6-4617-B265-313392A2F99B}"/>
              </a:ext>
            </a:extLst>
          </p:cNvPr>
          <p:cNvSpPr txBox="1"/>
          <p:nvPr userDrawn="1"/>
        </p:nvSpPr>
        <p:spPr>
          <a:xfrm>
            <a:off x="5144104" y="6387667"/>
            <a:ext cx="1902203" cy="246221"/>
          </a:xfrm>
          <a:prstGeom prst="rect">
            <a:avLst/>
          </a:prstGeom>
          <a:noFill/>
        </p:spPr>
        <p:txBody>
          <a:bodyPr wrap="square">
            <a:spAutoFit/>
          </a:bodyPr>
          <a:lstStyle/>
          <a:p>
            <a:pPr algn="ctr"/>
            <a:r>
              <a:rPr lang="en-GB" sz="1000">
                <a:solidFill>
                  <a:schemeClr val="bg1"/>
                </a:solidFill>
                <a:latin typeface="Compasse" panose="020B0604020202020204" charset="0"/>
              </a:rPr>
              <a:t>Proprietary &amp; </a:t>
            </a:r>
            <a:r>
              <a:rPr lang="en-GB" sz="1000" b="0">
                <a:solidFill>
                  <a:schemeClr val="bg1"/>
                </a:solidFill>
                <a:effectLst/>
                <a:latin typeface="Compasse" panose="020B0604020202020204" charset="0"/>
              </a:rPr>
              <a:t>Confidential</a:t>
            </a:r>
            <a:endParaRPr lang="en-NL" sz="1000">
              <a:solidFill>
                <a:schemeClr val="bg1"/>
              </a:solidFill>
              <a:latin typeface="Compasse" panose="020B0604020202020204" charset="0"/>
            </a:endParaRPr>
          </a:p>
        </p:txBody>
      </p:sp>
    </p:spTree>
    <p:extLst>
      <p:ext uri="{BB962C8B-B14F-4D97-AF65-F5344CB8AC3E}">
        <p14:creationId xmlns:p14="http://schemas.microsoft.com/office/powerpoint/2010/main" val="147634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5" pos="7174">
          <p15:clr>
            <a:srgbClr val="FBAE40"/>
          </p15:clr>
        </p15:guide>
        <p15:guide id="6" orient="horz" pos="3816">
          <p15:clr>
            <a:srgbClr val="FBAE40"/>
          </p15:clr>
        </p15:guide>
        <p15:guide id="7" orient="horz" pos="340">
          <p15:clr>
            <a:srgbClr val="FBAE40"/>
          </p15:clr>
        </p15:guide>
        <p15:guide id="11" orient="horz" pos="3475">
          <p15:clr>
            <a:srgbClr val="FBAE40"/>
          </p15:clr>
        </p15:guide>
        <p15:guide id="12" orient="horz" pos="3646">
          <p15:clr>
            <a:srgbClr val="FBAE40"/>
          </p15:clr>
        </p15:guide>
        <p15:guide id="13" pos="3682">
          <p15:clr>
            <a:srgbClr val="FBAE40"/>
          </p15:clr>
        </p15:guide>
        <p15:guide id="14" pos="39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 White">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54B5DB7E-5301-9642-987E-86A2EFC58D5D}"/>
              </a:ext>
            </a:extLst>
          </p:cNvPr>
          <p:cNvGrpSpPr/>
          <p:nvPr userDrawn="1"/>
        </p:nvGrpSpPr>
        <p:grpSpPr>
          <a:xfrm>
            <a:off x="1580400" y="0"/>
            <a:ext cx="7066800" cy="5023458"/>
            <a:chOff x="2563091" y="768393"/>
            <a:chExt cx="7066800" cy="5023458"/>
          </a:xfrm>
        </p:grpSpPr>
        <p:pic>
          <p:nvPicPr>
            <p:cNvPr id="12" name="Afbeelding 11">
              <a:extLst>
                <a:ext uri="{FF2B5EF4-FFF2-40B4-BE49-F238E27FC236}">
                  <a16:creationId xmlns:a16="http://schemas.microsoft.com/office/drawing/2014/main" id="{8FC60832-3813-0743-9255-7DDC372709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091" y="768393"/>
              <a:ext cx="7066800" cy="5023458"/>
            </a:xfrm>
            <a:prstGeom prst="rect">
              <a:avLst/>
            </a:prstGeom>
          </p:spPr>
        </p:pic>
        <p:sp>
          <p:nvSpPr>
            <p:cNvPr id="15" name="Rechthoek 14">
              <a:extLst>
                <a:ext uri="{FF2B5EF4-FFF2-40B4-BE49-F238E27FC236}">
                  <a16:creationId xmlns:a16="http://schemas.microsoft.com/office/drawing/2014/main" id="{B0CE52AA-B283-5E4B-955D-57CD24915362}"/>
                </a:ext>
              </a:extLst>
            </p:cNvPr>
            <p:cNvSpPr>
              <a:spLocks noChangeAspect="1"/>
            </p:cNvSpPr>
            <p:nvPr userDrawn="1"/>
          </p:nvSpPr>
          <p:spPr>
            <a:xfrm>
              <a:off x="5647660" y="3432175"/>
              <a:ext cx="448340" cy="44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DDA61C56-9875-2847-BFEB-CBE76A8BC9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47053" y="3429000"/>
              <a:ext cx="2890800" cy="1033679"/>
            </a:xfrm>
            <a:prstGeom prst="rect">
              <a:avLst/>
            </a:prstGeom>
          </p:spPr>
        </p:pic>
        <p:pic>
          <p:nvPicPr>
            <p:cNvPr id="17" name="Afbeelding 16">
              <a:extLst>
                <a:ext uri="{FF2B5EF4-FFF2-40B4-BE49-F238E27FC236}">
                  <a16:creationId xmlns:a16="http://schemas.microsoft.com/office/drawing/2014/main" id="{9710BA4F-69CE-8C4E-8F31-4ECBB589D64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56254" y="4788137"/>
              <a:ext cx="2826000" cy="216934"/>
            </a:xfrm>
            <a:prstGeom prst="rect">
              <a:avLst/>
            </a:prstGeom>
          </p:spPr>
        </p:pic>
      </p:grpSp>
      <p:sp>
        <p:nvSpPr>
          <p:cNvPr id="4" name="Rechthoek 3">
            <a:extLst>
              <a:ext uri="{FF2B5EF4-FFF2-40B4-BE49-F238E27FC236}">
                <a16:creationId xmlns:a16="http://schemas.microsoft.com/office/drawing/2014/main" id="{499F20B5-EDE4-2B46-ACEE-2846E4728BC5}"/>
              </a:ext>
            </a:extLst>
          </p:cNvPr>
          <p:cNvSpPr/>
          <p:nvPr userDrawn="1"/>
        </p:nvSpPr>
        <p:spPr>
          <a:xfrm>
            <a:off x="5043628" y="5596622"/>
            <a:ext cx="2104743" cy="246221"/>
          </a:xfrm>
          <a:prstGeom prst="rect">
            <a:avLst/>
          </a:prstGeom>
          <a:noFill/>
        </p:spPr>
        <p:txBody>
          <a:bodyPr wrap="none" lIns="0" tIns="0" rIns="0" bIns="0" anchor="b" anchorCtr="0">
            <a:spAutoFit/>
          </a:bodyPr>
          <a:lstStyle/>
          <a:p>
            <a:pPr algn="ctr"/>
            <a:r>
              <a:rPr lang="nl-NL" sz="1600" b="1" cap="all" spc="50" baseline="0" err="1">
                <a:solidFill>
                  <a:schemeClr val="tx1"/>
                </a:solidFill>
                <a:latin typeface="Compasse" panose="020B0606020203040204" pitchFamily="34" charset="77"/>
              </a:rPr>
              <a:t>smartphotonics.nl</a:t>
            </a:r>
            <a:endParaRPr lang="nl-NL" sz="1600" b="1" cap="all" spc="50" baseline="0">
              <a:solidFill>
                <a:schemeClr val="tx1"/>
              </a:solidFill>
              <a:latin typeface="Compasse" panose="020B0606020203040204" pitchFamily="34" charset="77"/>
            </a:endParaRPr>
          </a:p>
        </p:txBody>
      </p:sp>
      <p:pic>
        <p:nvPicPr>
          <p:cNvPr id="13" name="Graphic 12">
            <a:extLst>
              <a:ext uri="{FF2B5EF4-FFF2-40B4-BE49-F238E27FC236}">
                <a16:creationId xmlns:a16="http://schemas.microsoft.com/office/drawing/2014/main" id="{C11B96DD-F0CF-6F4A-ACB3-CEE0439E992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39640" y="6080727"/>
            <a:ext cx="200571" cy="200571"/>
          </a:xfrm>
          <a:prstGeom prst="rect">
            <a:avLst/>
          </a:prstGeom>
        </p:spPr>
      </p:pic>
      <p:pic>
        <p:nvPicPr>
          <p:cNvPr id="14" name="Graphic 13">
            <a:extLst>
              <a:ext uri="{FF2B5EF4-FFF2-40B4-BE49-F238E27FC236}">
                <a16:creationId xmlns:a16="http://schemas.microsoft.com/office/drawing/2014/main" id="{C63D5063-7281-8F40-A656-9B234425CF71}"/>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79719" y="6096155"/>
            <a:ext cx="261669" cy="185143"/>
          </a:xfrm>
          <a:prstGeom prst="rect">
            <a:avLst/>
          </a:prstGeom>
        </p:spPr>
      </p:pic>
      <p:pic>
        <p:nvPicPr>
          <p:cNvPr id="18" name="Graphic 17">
            <a:extLst>
              <a:ext uri="{FF2B5EF4-FFF2-40B4-BE49-F238E27FC236}">
                <a16:creationId xmlns:a16="http://schemas.microsoft.com/office/drawing/2014/main" id="{5D530645-2E2B-CD4A-BD64-DDDD1750A8F3}"/>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80894" y="6096155"/>
            <a:ext cx="227109" cy="185143"/>
          </a:xfrm>
          <a:prstGeom prst="rect">
            <a:avLst/>
          </a:prstGeom>
        </p:spPr>
      </p:pic>
      <p:pic>
        <p:nvPicPr>
          <p:cNvPr id="19" name="Graphic 18">
            <a:extLst>
              <a:ext uri="{FF2B5EF4-FFF2-40B4-BE49-F238E27FC236}">
                <a16:creationId xmlns:a16="http://schemas.microsoft.com/office/drawing/2014/main" id="{4F5E22E7-9475-F74F-B6B2-FED2EB53923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47510" y="6065298"/>
            <a:ext cx="112320" cy="216000"/>
          </a:xfrm>
          <a:prstGeom prst="rect">
            <a:avLst/>
          </a:prstGeom>
        </p:spPr>
      </p:pic>
    </p:spTree>
    <p:extLst>
      <p:ext uri="{BB962C8B-B14F-4D97-AF65-F5344CB8AC3E}">
        <p14:creationId xmlns:p14="http://schemas.microsoft.com/office/powerpoint/2010/main" val="193546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after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4" orient="horz" pos="504">
          <p15:clr>
            <a:srgbClr val="FBAE40"/>
          </p15:clr>
        </p15:guide>
        <p15:guide id="5" pos="7174">
          <p15:clr>
            <a:srgbClr val="FBAE40"/>
          </p15:clr>
        </p15:guide>
        <p15:guide id="6" orient="horz" pos="3816">
          <p15:clr>
            <a:srgbClr val="FBAE40"/>
          </p15:clr>
        </p15:guide>
        <p15:guide id="7" orient="horz" pos="340">
          <p15:clr>
            <a:srgbClr val="FBAE40"/>
          </p15:clr>
        </p15:guide>
        <p15:guide id="8" orient="horz" pos="680">
          <p15:clr>
            <a:srgbClr val="FBAE40"/>
          </p15:clr>
        </p15:guide>
        <p15:guide id="9" orient="horz" pos="1128">
          <p15:clr>
            <a:srgbClr val="FBAE40"/>
          </p15:clr>
        </p15:guide>
        <p15:guide id="10" orient="horz" pos="1384">
          <p15:clr>
            <a:srgbClr val="FBAE40"/>
          </p15:clr>
        </p15:guide>
        <p15:guide id="11" orient="horz" pos="3475">
          <p15:clr>
            <a:srgbClr val="FBAE40"/>
          </p15:clr>
        </p15:guide>
        <p15:guide id="12" orient="horz" pos="3646">
          <p15:clr>
            <a:srgbClr val="FBAE40"/>
          </p15:clr>
        </p15:guide>
        <p15:guide id="13" pos="3590">
          <p15:clr>
            <a:srgbClr val="FBAE40"/>
          </p15:clr>
        </p15:guide>
        <p15:guide id="14" pos="4090">
          <p15:clr>
            <a:srgbClr val="FBAE40"/>
          </p15:clr>
        </p15:guide>
        <p15:guide id="15" pos="4340">
          <p15:clr>
            <a:srgbClr val="FBAE40"/>
          </p15:clr>
        </p15:guide>
        <p15:guide id="16" pos="3340">
          <p15:clr>
            <a:srgbClr val="FBAE40"/>
          </p15:clr>
        </p15:guide>
        <p15:guide id="17" orient="horz" pos="2261" userDrawn="1">
          <p15:clr>
            <a:srgbClr val="FBAE40"/>
          </p15:clr>
        </p15:guide>
        <p15:guide id="18" orient="horz" pos="1980" userDrawn="1">
          <p15:clr>
            <a:srgbClr val="FBAE40"/>
          </p15:clr>
        </p15:guide>
        <p15:guide id="19" orient="horz" pos="2620" userDrawn="1">
          <p15:clr>
            <a:srgbClr val="FBAE40"/>
          </p15:clr>
        </p15:guide>
        <p15:guide id="20" orient="horz" pos="2935" userDrawn="1">
          <p15:clr>
            <a:srgbClr val="FBAE40"/>
          </p15:clr>
        </p15:guide>
        <p15:guide id="21" orient="horz" pos="23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grpSp>
        <p:nvGrpSpPr>
          <p:cNvPr id="20" name="Groep 19">
            <a:extLst>
              <a:ext uri="{FF2B5EF4-FFF2-40B4-BE49-F238E27FC236}">
                <a16:creationId xmlns:a16="http://schemas.microsoft.com/office/drawing/2014/main" id="{652031B1-754C-1744-BFC3-37080D707BF9}"/>
              </a:ext>
            </a:extLst>
          </p:cNvPr>
          <p:cNvGrpSpPr/>
          <p:nvPr userDrawn="1"/>
        </p:nvGrpSpPr>
        <p:grpSpPr>
          <a:xfrm>
            <a:off x="1580400" y="0"/>
            <a:ext cx="7066799" cy="5023458"/>
            <a:chOff x="2563091" y="768393"/>
            <a:chExt cx="7066799" cy="5023458"/>
          </a:xfrm>
        </p:grpSpPr>
        <p:pic>
          <p:nvPicPr>
            <p:cNvPr id="21" name="Afbeelding 20">
              <a:extLst>
                <a:ext uri="{FF2B5EF4-FFF2-40B4-BE49-F238E27FC236}">
                  <a16:creationId xmlns:a16="http://schemas.microsoft.com/office/drawing/2014/main" id="{29BE6864-9E2F-D341-B41D-F3158E4E32B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563091" y="768393"/>
              <a:ext cx="7066799" cy="5023458"/>
            </a:xfrm>
            <a:prstGeom prst="rect">
              <a:avLst/>
            </a:prstGeom>
          </p:spPr>
        </p:pic>
        <p:sp>
          <p:nvSpPr>
            <p:cNvPr id="22" name="Rechthoek 21">
              <a:extLst>
                <a:ext uri="{FF2B5EF4-FFF2-40B4-BE49-F238E27FC236}">
                  <a16:creationId xmlns:a16="http://schemas.microsoft.com/office/drawing/2014/main" id="{84A56736-3E02-6442-8D69-1A1D33C10816}"/>
                </a:ext>
              </a:extLst>
            </p:cNvPr>
            <p:cNvSpPr/>
            <p:nvPr userDrawn="1"/>
          </p:nvSpPr>
          <p:spPr>
            <a:xfrm>
              <a:off x="5647660" y="3432175"/>
              <a:ext cx="448340" cy="448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a:extLst>
                <a:ext uri="{FF2B5EF4-FFF2-40B4-BE49-F238E27FC236}">
                  <a16:creationId xmlns:a16="http://schemas.microsoft.com/office/drawing/2014/main" id="{C3299D22-7AE0-EE43-ACC0-016507035D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647054" y="3429000"/>
              <a:ext cx="2890797" cy="1033679"/>
            </a:xfrm>
            <a:prstGeom prst="rect">
              <a:avLst/>
            </a:prstGeom>
          </p:spPr>
        </p:pic>
        <p:pic>
          <p:nvPicPr>
            <p:cNvPr id="24" name="Afbeelding 23">
              <a:extLst>
                <a:ext uri="{FF2B5EF4-FFF2-40B4-BE49-F238E27FC236}">
                  <a16:creationId xmlns:a16="http://schemas.microsoft.com/office/drawing/2014/main" id="{1B199C7A-1A61-3C48-9A40-3E8646C33F8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656254" y="4788137"/>
              <a:ext cx="2826000" cy="216933"/>
            </a:xfrm>
            <a:prstGeom prst="rect">
              <a:avLst/>
            </a:prstGeom>
          </p:spPr>
        </p:pic>
      </p:grpSp>
      <p:sp>
        <p:nvSpPr>
          <p:cNvPr id="12" name="Rechthoek 11">
            <a:extLst>
              <a:ext uri="{FF2B5EF4-FFF2-40B4-BE49-F238E27FC236}">
                <a16:creationId xmlns:a16="http://schemas.microsoft.com/office/drawing/2014/main" id="{C122CD12-5672-FA43-BE65-B64200084E5E}"/>
              </a:ext>
            </a:extLst>
          </p:cNvPr>
          <p:cNvSpPr/>
          <p:nvPr userDrawn="1"/>
        </p:nvSpPr>
        <p:spPr>
          <a:xfrm>
            <a:off x="5043628" y="5596622"/>
            <a:ext cx="2104743" cy="246221"/>
          </a:xfrm>
          <a:prstGeom prst="rect">
            <a:avLst/>
          </a:prstGeom>
          <a:noFill/>
        </p:spPr>
        <p:txBody>
          <a:bodyPr wrap="none" lIns="0" tIns="0" rIns="0" bIns="0" anchor="b" anchorCtr="0">
            <a:spAutoFit/>
          </a:bodyPr>
          <a:lstStyle/>
          <a:p>
            <a:pPr algn="ctr"/>
            <a:r>
              <a:rPr lang="nl-NL" sz="1600" b="1" cap="all" spc="50" baseline="0" err="1">
                <a:solidFill>
                  <a:schemeClr val="bg1"/>
                </a:solidFill>
                <a:latin typeface="Compasse" panose="020B0606020203040204" pitchFamily="34" charset="77"/>
              </a:rPr>
              <a:t>smartphotonics.nl</a:t>
            </a:r>
            <a:endParaRPr lang="nl-NL" sz="1600" b="1" cap="all" spc="50" baseline="0">
              <a:solidFill>
                <a:schemeClr val="bg1"/>
              </a:solidFill>
              <a:latin typeface="Compasse" panose="020B0606020203040204" pitchFamily="34" charset="77"/>
            </a:endParaRPr>
          </a:p>
        </p:txBody>
      </p:sp>
      <p:pic>
        <p:nvPicPr>
          <p:cNvPr id="13" name="Graphic 12">
            <a:extLst>
              <a:ext uri="{FF2B5EF4-FFF2-40B4-BE49-F238E27FC236}">
                <a16:creationId xmlns:a16="http://schemas.microsoft.com/office/drawing/2014/main" id="{26682B34-E847-B346-A31B-2D6A12BE2604}"/>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39640" y="6080727"/>
            <a:ext cx="200571" cy="200571"/>
          </a:xfrm>
          <a:prstGeom prst="rect">
            <a:avLst/>
          </a:prstGeom>
        </p:spPr>
      </p:pic>
      <p:pic>
        <p:nvPicPr>
          <p:cNvPr id="14" name="Graphic 13">
            <a:extLst>
              <a:ext uri="{FF2B5EF4-FFF2-40B4-BE49-F238E27FC236}">
                <a16:creationId xmlns:a16="http://schemas.microsoft.com/office/drawing/2014/main" id="{7A88EB2B-B919-EE4F-99EE-C42269ED352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79719" y="6096155"/>
            <a:ext cx="261669" cy="185143"/>
          </a:xfrm>
          <a:prstGeom prst="rect">
            <a:avLst/>
          </a:prstGeom>
        </p:spPr>
      </p:pic>
      <p:pic>
        <p:nvPicPr>
          <p:cNvPr id="15" name="Graphic 14">
            <a:extLst>
              <a:ext uri="{FF2B5EF4-FFF2-40B4-BE49-F238E27FC236}">
                <a16:creationId xmlns:a16="http://schemas.microsoft.com/office/drawing/2014/main" id="{9C48EA49-896A-BC4A-A8A8-B466053A1004}"/>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80894" y="6096155"/>
            <a:ext cx="227109" cy="185143"/>
          </a:xfrm>
          <a:prstGeom prst="rect">
            <a:avLst/>
          </a:prstGeom>
        </p:spPr>
      </p:pic>
      <p:pic>
        <p:nvPicPr>
          <p:cNvPr id="16" name="Graphic 15">
            <a:extLst>
              <a:ext uri="{FF2B5EF4-FFF2-40B4-BE49-F238E27FC236}">
                <a16:creationId xmlns:a16="http://schemas.microsoft.com/office/drawing/2014/main" id="{093AA0E9-D7B4-9D49-84B0-96EC31AA3240}"/>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747510" y="6065298"/>
            <a:ext cx="112320" cy="216000"/>
          </a:xfrm>
          <a:prstGeom prst="rect">
            <a:avLst/>
          </a:prstGeom>
        </p:spPr>
      </p:pic>
    </p:spTree>
    <p:extLst>
      <p:ext uri="{BB962C8B-B14F-4D97-AF65-F5344CB8AC3E}">
        <p14:creationId xmlns:p14="http://schemas.microsoft.com/office/powerpoint/2010/main" val="2219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7">
          <p15:clr>
            <a:srgbClr val="FBAE40"/>
          </p15:clr>
        </p15:guide>
        <p15:guide id="4" orient="horz" pos="504">
          <p15:clr>
            <a:srgbClr val="FBAE40"/>
          </p15:clr>
        </p15:guide>
        <p15:guide id="5" pos="7174">
          <p15:clr>
            <a:srgbClr val="FBAE40"/>
          </p15:clr>
        </p15:guide>
        <p15:guide id="6" orient="horz" pos="3816">
          <p15:clr>
            <a:srgbClr val="FBAE40"/>
          </p15:clr>
        </p15:guide>
        <p15:guide id="7" orient="horz" pos="340">
          <p15:clr>
            <a:srgbClr val="FBAE40"/>
          </p15:clr>
        </p15:guide>
        <p15:guide id="8" orient="horz" pos="680">
          <p15:clr>
            <a:srgbClr val="FBAE40"/>
          </p15:clr>
        </p15:guide>
        <p15:guide id="9" orient="horz" pos="1128">
          <p15:clr>
            <a:srgbClr val="FBAE40"/>
          </p15:clr>
        </p15:guide>
        <p15:guide id="10" orient="horz" pos="1384">
          <p15:clr>
            <a:srgbClr val="FBAE40"/>
          </p15:clr>
        </p15:guide>
        <p15:guide id="11" orient="horz" pos="3475">
          <p15:clr>
            <a:srgbClr val="FBAE40"/>
          </p15:clr>
        </p15:guide>
        <p15:guide id="12" orient="horz" pos="3646">
          <p15:clr>
            <a:srgbClr val="FBAE40"/>
          </p15:clr>
        </p15:guide>
        <p15:guide id="13" pos="3590">
          <p15:clr>
            <a:srgbClr val="FBAE40"/>
          </p15:clr>
        </p15:guide>
        <p15:guide id="14" pos="4090">
          <p15:clr>
            <a:srgbClr val="FBAE40"/>
          </p15:clr>
        </p15:guide>
        <p15:guide id="15" pos="4340">
          <p15:clr>
            <a:srgbClr val="FBAE40"/>
          </p15:clr>
        </p15:guide>
        <p15:guide id="16" pos="3340">
          <p15:clr>
            <a:srgbClr val="FBAE40"/>
          </p15:clr>
        </p15:guide>
        <p15:guide id="17" orient="horz" pos="2261">
          <p15:clr>
            <a:srgbClr val="FBAE40"/>
          </p15:clr>
        </p15:guide>
        <p15:guide id="18" orient="horz" pos="1980">
          <p15:clr>
            <a:srgbClr val="FBAE40"/>
          </p15:clr>
        </p15:guide>
        <p15:guide id="19" orient="horz" pos="2620">
          <p15:clr>
            <a:srgbClr val="FBAE40"/>
          </p15:clr>
        </p15:guide>
        <p15:guide id="20" orient="horz" pos="2935">
          <p15:clr>
            <a:srgbClr val="FBAE40"/>
          </p15:clr>
        </p15:guide>
        <p15:guide id="21" orient="horz" pos="239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ustom">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8E37692F-EB2F-2647-B0B6-1158A39C6589}"/>
              </a:ext>
            </a:extLst>
          </p:cNvPr>
          <p:cNvSpPr>
            <a:spLocks noGrp="1"/>
          </p:cNvSpPr>
          <p:nvPr>
            <p:ph type="pic" sz="quarter" idx="10" hasCustomPrompt="1"/>
          </p:nvPr>
        </p:nvSpPr>
        <p:spPr>
          <a:xfrm>
            <a:off x="0" y="0"/>
            <a:ext cx="12192000" cy="6858000"/>
          </a:xfrm>
          <a:solidFill>
            <a:schemeClr val="bg1">
              <a:lumMod val="75000"/>
            </a:schemeClr>
          </a:solidFill>
        </p:spPr>
        <p:txBody>
          <a:bodyPr anchor="ctr" anchorCtr="0"/>
          <a:lstStyle>
            <a:lvl1pPr algn="ctr">
              <a:buNone/>
              <a:defRPr sz="1400"/>
            </a:lvl1pPr>
          </a:lstStyle>
          <a:p>
            <a:r>
              <a:rPr lang="nl-NL" err="1"/>
              <a:t>Place</a:t>
            </a:r>
            <a:r>
              <a:rPr lang="nl-NL"/>
              <a:t> Image</a:t>
            </a:r>
          </a:p>
        </p:txBody>
      </p:sp>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810418" y="5094000"/>
            <a:ext cx="10571163"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810000" y="5814000"/>
            <a:ext cx="10571163" cy="307520"/>
          </a:xfrm>
        </p:spPr>
        <p:txBody>
          <a:bodyPr wrap="square" lIns="0" tIns="0" rIns="0" bIns="0" anchor="b" anchorCtr="0">
            <a:sp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Tree>
    <p:extLst>
      <p:ext uri="{BB962C8B-B14F-4D97-AF65-F5344CB8AC3E}">
        <p14:creationId xmlns:p14="http://schemas.microsoft.com/office/powerpoint/2010/main" val="374001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and Icon Slide - Purpl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86273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and Icon Slide - Purpl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9142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and Icon Slide - Orange">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213875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and Icon Slide - Orange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3"/>
              </a:buBlip>
            </a:pPr>
            <a:endParaRPr lang="nl-NL"/>
          </a:p>
        </p:txBody>
      </p:sp>
    </p:spTree>
    <p:extLst>
      <p:ext uri="{BB962C8B-B14F-4D97-AF65-F5344CB8AC3E}">
        <p14:creationId xmlns:p14="http://schemas.microsoft.com/office/powerpoint/2010/main" val="181061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and Icon Slide - Yellow">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B1B6F-0E24-9A4D-80BD-176893802560}"/>
              </a:ext>
            </a:extLst>
          </p:cNvPr>
          <p:cNvSpPr>
            <a:spLocks noGrp="1"/>
          </p:cNvSpPr>
          <p:nvPr>
            <p:ph type="ctrTitle"/>
          </p:nvPr>
        </p:nvSpPr>
        <p:spPr>
          <a:xfrm>
            <a:off x="4680000" y="3013987"/>
            <a:ext cx="7512000" cy="559127"/>
          </a:xfrm>
        </p:spPr>
        <p:txBody>
          <a:bodyPr wrap="square" lIns="0" tIns="0" rIns="0" bIns="0" anchor="b" anchorCtr="0">
            <a:spAutoFit/>
          </a:bodyPr>
          <a:lstStyle>
            <a:lvl1pPr algn="l">
              <a:defRPr sz="4000" b="1" i="0" cap="all" baseline="0">
                <a:solidFill>
                  <a:schemeClr val="bg1"/>
                </a:solidFill>
                <a:latin typeface="Compasse" panose="020B0606020203040204" pitchFamily="34" charset="77"/>
              </a:defRPr>
            </a:lvl1pPr>
          </a:lstStyle>
          <a:p>
            <a:r>
              <a:rPr lang="en-US"/>
              <a:t>Click to edit Master title style</a:t>
            </a:r>
            <a:endParaRPr lang="nl-NL"/>
          </a:p>
        </p:txBody>
      </p:sp>
      <p:sp>
        <p:nvSpPr>
          <p:cNvPr id="3" name="Ondertitel 2">
            <a:extLst>
              <a:ext uri="{FF2B5EF4-FFF2-40B4-BE49-F238E27FC236}">
                <a16:creationId xmlns:a16="http://schemas.microsoft.com/office/drawing/2014/main" id="{749FF2EC-9B5F-7246-A1D9-F6646ED83A2D}"/>
              </a:ext>
            </a:extLst>
          </p:cNvPr>
          <p:cNvSpPr>
            <a:spLocks noGrp="1"/>
          </p:cNvSpPr>
          <p:nvPr>
            <p:ph type="subTitle" idx="1"/>
          </p:nvPr>
        </p:nvSpPr>
        <p:spPr>
          <a:xfrm>
            <a:off x="4680000" y="3437145"/>
            <a:ext cx="7512000" cy="612219"/>
          </a:xfrm>
        </p:spPr>
        <p:txBody>
          <a:bodyPr wrap="square" lIns="0" tIns="0" rIns="0" bIns="0" anchor="b" anchorCtr="0">
            <a:spAutoFit/>
          </a:bodyPr>
          <a:lstStyle>
            <a:lvl1pPr marL="0" indent="0" algn="l">
              <a:buNone/>
              <a:defRPr sz="22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4" name="Chord 3">
            <a:extLst>
              <a:ext uri="{FF2B5EF4-FFF2-40B4-BE49-F238E27FC236}">
                <a16:creationId xmlns:a16="http://schemas.microsoft.com/office/drawing/2014/main" id="{DC31CCB9-0126-4542-89E4-A627D7713790}"/>
              </a:ext>
            </a:extLst>
          </p:cNvPr>
          <p:cNvSpPr>
            <a:spLocks noChangeAspect="1"/>
          </p:cNvSpPr>
          <p:nvPr userDrawn="1"/>
        </p:nvSpPr>
        <p:spPr>
          <a:xfrm>
            <a:off x="1788000" y="2169000"/>
            <a:ext cx="2520000" cy="2520000"/>
          </a:xfrm>
          <a:prstGeom prst="chord">
            <a:avLst>
              <a:gd name="adj1" fmla="val 2700000"/>
              <a:gd name="adj2" fmla="val 61749"/>
            </a:avLst>
          </a:prstGeom>
          <a:solidFill>
            <a:schemeClr val="bg1"/>
          </a:solidFill>
          <a:ln w="50800">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Blip>
                <a:blip r:embed="rId2"/>
              </a:buBlip>
            </a:pPr>
            <a:endParaRPr lang="nl-NL"/>
          </a:p>
        </p:txBody>
      </p:sp>
    </p:spTree>
    <p:extLst>
      <p:ext uri="{BB962C8B-B14F-4D97-AF65-F5344CB8AC3E}">
        <p14:creationId xmlns:p14="http://schemas.microsoft.com/office/powerpoint/2010/main" val="36342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500" fill="hold"/>
                                            <p:tgtEl>
                                              <p:spTgt spid="2"/>
                                            </p:tgtEl>
                                            <p:attrNameLst>
                                              <p:attrName>ppt_x</p:attrName>
                                            </p:attrNameLst>
                                          </p:cBhvr>
                                          <p:tavLst>
                                            <p:tav tm="0">
                                              <p:val>
                                                <p:strVal val="#ppt_x"/>
                                              </p:val>
                                            </p:tav>
                                            <p:tav tm="100000">
                                              <p:val>
                                                <p:strVal val="#ppt_x"/>
                                              </p:val>
                                            </p:tav>
                                          </p:tavLst>
                                        </p:anim>
                                        <p:anim calcmode="lin" valueType="num">
                                          <p:cBhvr additive="base">
                                            <p:cTn id="13" dur="1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4" grpId="0" animBg="1"/>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orient="horz" pos="504">
          <p15:clr>
            <a:srgbClr val="FBAE40"/>
          </p15:clr>
        </p15:guide>
        <p15:guide id="5" orient="horz" pos="3810">
          <p15:clr>
            <a:srgbClr val="FBAE40"/>
          </p15:clr>
        </p15:guide>
        <p15:guide id="6" pos="7165">
          <p15:clr>
            <a:srgbClr val="FBAE40"/>
          </p15:clr>
        </p15:guide>
        <p15:guide id="7" orient="horz" pos="3470">
          <p15:clr>
            <a:srgbClr val="FBAE40"/>
          </p15:clr>
        </p15:guide>
        <p15:guide id="8" orient="horz" pos="25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1148374-81E1-AD40-84E6-3BF41F3BE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521AAA8-F3C7-7C4E-82CA-9518BFA76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ED7E94D-AE5C-1B4B-B20A-F204D9C69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ompasse" panose="020B0606020203040204" pitchFamily="34" charset="77"/>
              </a:defRPr>
            </a:lvl1pPr>
          </a:lstStyle>
          <a:p>
            <a:endParaRPr lang="nl-NL"/>
          </a:p>
        </p:txBody>
      </p:sp>
      <p:sp>
        <p:nvSpPr>
          <p:cNvPr id="5" name="Tijdelijke aanduiding voor voettekst 4">
            <a:extLst>
              <a:ext uri="{FF2B5EF4-FFF2-40B4-BE49-F238E27FC236}">
                <a16:creationId xmlns:a16="http://schemas.microsoft.com/office/drawing/2014/main" id="{303A3784-978C-AA44-9619-A0B63EA54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ompasse" panose="020B0606020203040204" pitchFamily="34" charset="77"/>
              </a:defRPr>
            </a:lvl1pPr>
          </a:lstStyle>
          <a:p>
            <a:endParaRPr lang="nl-NL"/>
          </a:p>
        </p:txBody>
      </p:sp>
      <p:sp>
        <p:nvSpPr>
          <p:cNvPr id="6" name="Tijdelijke aanduiding voor dianummer 5">
            <a:extLst>
              <a:ext uri="{FF2B5EF4-FFF2-40B4-BE49-F238E27FC236}">
                <a16:creationId xmlns:a16="http://schemas.microsoft.com/office/drawing/2014/main" id="{C07327B9-AEAA-BE4D-BFB3-6D3012A58D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ompasse" panose="020B0606020203040204" pitchFamily="34" charset="77"/>
              </a:defRPr>
            </a:lvl1pPr>
          </a:lstStyle>
          <a:p>
            <a:fld id="{174AA261-AAF7-DC44-BCF5-865ED735671F}" type="slidenum">
              <a:rPr lang="nl-NL" smtClean="0"/>
              <a:pPr/>
              <a:t>‹nr.›</a:t>
            </a:fld>
            <a:endParaRPr lang="nl-NL"/>
          </a:p>
        </p:txBody>
      </p:sp>
      <p:sp>
        <p:nvSpPr>
          <p:cNvPr id="7" name="MSIPCMContentMarking" descr="{&quot;HashCode&quot;:1596673254,&quot;Placement&quot;:&quot;Footer&quot;,&quot;Top&quot;:524.1047,&quot;Left&quot;:923.827,&quot;SlideWidth&quot;:960,&quot;SlideHeight&quot;:540}">
            <a:extLst>
              <a:ext uri="{FF2B5EF4-FFF2-40B4-BE49-F238E27FC236}">
                <a16:creationId xmlns:a16="http://schemas.microsoft.com/office/drawing/2014/main" id="{26055D9A-309E-4015-AE85-46AFCA10CD8E}"/>
              </a:ext>
            </a:extLst>
          </p:cNvPr>
          <p:cNvSpPr txBox="1"/>
          <p:nvPr userDrawn="1"/>
        </p:nvSpPr>
        <p:spPr>
          <a:xfrm>
            <a:off x="11732603" y="6656129"/>
            <a:ext cx="459397" cy="201870"/>
          </a:xfrm>
          <a:prstGeom prst="rect">
            <a:avLst/>
          </a:prstGeom>
          <a:noFill/>
        </p:spPr>
        <p:txBody>
          <a:bodyPr vert="horz" wrap="square" lIns="0" tIns="0" rIns="0" bIns="0" rtlCol="0" anchor="ctr" anchorCtr="1">
            <a:spAutoFit/>
          </a:bodyPr>
          <a:lstStyle/>
          <a:p>
            <a:pPr algn="r">
              <a:spcBef>
                <a:spcPts val="0"/>
              </a:spcBef>
              <a:spcAft>
                <a:spcPts val="0"/>
              </a:spcAft>
            </a:pPr>
            <a:r>
              <a:rPr lang="en-US" sz="700">
                <a:solidFill>
                  <a:srgbClr val="000000"/>
                </a:solidFill>
                <a:latin typeface="Arial" panose="020B0604020202020204" pitchFamily="34" charset="0"/>
              </a:rPr>
              <a:t>Public</a:t>
            </a:r>
          </a:p>
        </p:txBody>
      </p:sp>
    </p:spTree>
    <p:extLst>
      <p:ext uri="{BB962C8B-B14F-4D97-AF65-F5344CB8AC3E}">
        <p14:creationId xmlns:p14="http://schemas.microsoft.com/office/powerpoint/2010/main" val="110451153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5" r:id="rId4"/>
    <p:sldLayoutId id="2147483658" r:id="rId5"/>
    <p:sldLayoutId id="2147483665" r:id="rId6"/>
    <p:sldLayoutId id="2147483659" r:id="rId7"/>
    <p:sldLayoutId id="2147483666" r:id="rId8"/>
    <p:sldLayoutId id="2147483660" r:id="rId9"/>
    <p:sldLayoutId id="2147483664" r:id="rId10"/>
    <p:sldLayoutId id="2147483661" r:id="rId11"/>
    <p:sldLayoutId id="2147483670" r:id="rId12"/>
    <p:sldLayoutId id="2147483662" r:id="rId13"/>
    <p:sldLayoutId id="2147483671" r:id="rId14"/>
    <p:sldLayoutId id="2147483679" r:id="rId15"/>
    <p:sldLayoutId id="2147483680" r:id="rId16"/>
    <p:sldLayoutId id="2147483677" r:id="rId17"/>
    <p:sldLayoutId id="2147483678" r:id="rId18"/>
    <p:sldLayoutId id="2147483675" r:id="rId19"/>
    <p:sldLayoutId id="2147483676" r:id="rId20"/>
    <p:sldLayoutId id="2147483663" r:id="rId21"/>
    <p:sldLayoutId id="2147483650" r:id="rId22"/>
    <p:sldLayoutId id="2147483654" r:id="rId23"/>
    <p:sldLayoutId id="2147483656" r:id="rId24"/>
    <p:sldLayoutId id="2147483657" r:id="rId25"/>
    <p:sldLayoutId id="2147483668" r:id="rId26"/>
    <p:sldLayoutId id="2147483667" r:id="rId27"/>
    <p:sldLayoutId id="2147483669" r:id="rId28"/>
    <p:sldLayoutId id="2147483681" r:id="rId29"/>
    <p:sldLayoutId id="2147483682" r:id="rId30"/>
    <p:sldLayoutId id="2147483684" r:id="rId31"/>
    <p:sldLayoutId id="2147483683" r:id="rId32"/>
    <p:sldLayoutId id="2147483673" r:id="rId33"/>
    <p:sldLayoutId id="2147483674"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Compasse" panose="020B060602020304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image" Target="../media/image79.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12.xml"/><Relationship Id="rId7" Type="http://schemas.openxmlformats.org/officeDocument/2006/relationships/diagramLayout" Target="../diagrams/layout7.xml"/><Relationship Id="rId2" Type="http://schemas.openxmlformats.org/officeDocument/2006/relationships/slideLayout" Target="../slideLayouts/slideLayout22.xml"/><Relationship Id="rId1" Type="http://schemas.openxmlformats.org/officeDocument/2006/relationships/vmlDrawing" Target="../drawings/vmlDrawing2.vml"/><Relationship Id="rId6" Type="http://schemas.openxmlformats.org/officeDocument/2006/relationships/diagramData" Target="../diagrams/data7.xml"/><Relationship Id="rId5" Type="http://schemas.openxmlformats.org/officeDocument/2006/relationships/image" Target="../media/image79.wmf"/><Relationship Id="rId10" Type="http://schemas.microsoft.com/office/2007/relationships/diagramDrawing" Target="../diagrams/drawing7.xml"/><Relationship Id="rId4" Type="http://schemas.openxmlformats.org/officeDocument/2006/relationships/oleObject" Target="../embeddings/oleObject2.bin"/><Relationship Id="rId9" Type="http://schemas.openxmlformats.org/officeDocument/2006/relationships/diagramColors" Target="../diagrams/colors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77.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2.xml"/><Relationship Id="rId5" Type="http://schemas.openxmlformats.org/officeDocument/2006/relationships/image" Target="../media/image83.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38.tiff"/><Relationship Id="rId4" Type="http://schemas.openxmlformats.org/officeDocument/2006/relationships/image" Target="../media/image37.tiff"/></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8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91.emf"/></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11" Type="http://schemas.openxmlformats.org/officeDocument/2006/relationships/image" Target="../media/image42.png"/><Relationship Id="rId5" Type="http://schemas.openxmlformats.org/officeDocument/2006/relationships/diagramQuickStyle" Target="../diagrams/quickStyle1.xml"/><Relationship Id="rId10"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05.emf"/><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107.png"/><Relationship Id="rId5" Type="http://schemas.openxmlformats.org/officeDocument/2006/relationships/image" Target="../media/image10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22.xml"/><Relationship Id="rId5" Type="http://schemas.openxmlformats.org/officeDocument/2006/relationships/image" Target="../media/image109.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12" Type="http://schemas.microsoft.com/office/2007/relationships/diagramDrawing" Target="../diagrams/drawing3.xml"/><Relationship Id="rId17"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49.png"/><Relationship Id="rId11" Type="http://schemas.openxmlformats.org/officeDocument/2006/relationships/diagramColors" Target="../diagrams/colors3.xml"/><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diagramQuickStyle" Target="../diagrams/quickStyle3.xml"/><Relationship Id="rId4" Type="http://schemas.openxmlformats.org/officeDocument/2006/relationships/image" Target="../media/image46.png"/><Relationship Id="rId9" Type="http://schemas.openxmlformats.org/officeDocument/2006/relationships/diagramLayout" Target="../diagrams/layout3.xml"/><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diagramDrawing" Target="../diagrams/drawing4.xml"/><Relationship Id="rId1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diagramColors" Target="../diagrams/colors4.xml"/><Relationship Id="rId17"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63.png"/><Relationship Id="rId1" Type="http://schemas.openxmlformats.org/officeDocument/2006/relationships/slideLayout" Target="../slideLayouts/slideLayout22.xml"/><Relationship Id="rId6" Type="http://schemas.openxmlformats.org/officeDocument/2006/relationships/image" Target="../media/image58.gif"/><Relationship Id="rId11" Type="http://schemas.openxmlformats.org/officeDocument/2006/relationships/diagramQuickStyle" Target="../diagrams/quickStyle4.xml"/><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diagramLayout" Target="../diagrams/layout4.xml"/><Relationship Id="rId19" Type="http://schemas.openxmlformats.org/officeDocument/2006/relationships/image" Target="../media/image66.png"/><Relationship Id="rId4" Type="http://schemas.openxmlformats.org/officeDocument/2006/relationships/image" Target="../media/image46.png"/><Relationship Id="rId9" Type="http://schemas.openxmlformats.org/officeDocument/2006/relationships/diagramData" Target="../diagrams/data4.xml"/><Relationship Id="rId14" Type="http://schemas.openxmlformats.org/officeDocument/2006/relationships/image" Target="../media/image61.pn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diagramQuickStyle" Target="../diagrams/quickStyle5.xml"/><Relationship Id="rId18"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diagramLayout" Target="../diagrams/layout5.xml"/><Relationship Id="rId17" Type="http://schemas.openxmlformats.org/officeDocument/2006/relationships/image" Target="../media/image75.png"/><Relationship Id="rId2" Type="http://schemas.openxmlformats.org/officeDocument/2006/relationships/notesSlide" Target="../notesSlides/notesSlide8.xml"/><Relationship Id="rId16"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69.png"/><Relationship Id="rId11" Type="http://schemas.openxmlformats.org/officeDocument/2006/relationships/diagramData" Target="../diagrams/data5.xml"/><Relationship Id="rId5" Type="http://schemas.openxmlformats.org/officeDocument/2006/relationships/image" Target="../media/image68.png"/><Relationship Id="rId15" Type="http://schemas.microsoft.com/office/2007/relationships/diagramDrawing" Target="../diagrams/drawing5.xml"/><Relationship Id="rId10" Type="http://schemas.openxmlformats.org/officeDocument/2006/relationships/image" Target="../media/image73.png"/><Relationship Id="rId4" Type="http://schemas.openxmlformats.org/officeDocument/2006/relationships/image" Target="../media/image46.png"/><Relationship Id="rId9" Type="http://schemas.openxmlformats.org/officeDocument/2006/relationships/image" Target="../media/image72.png"/><Relationship Id="rId14" Type="http://schemas.openxmlformats.org/officeDocument/2006/relationships/diagramColors" Target="../diagrams/colors5.xml"/></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7F90A3-6180-5982-FCCE-77E4D314A7EE}"/>
              </a:ext>
            </a:extLst>
          </p:cNvPr>
          <p:cNvPicPr>
            <a:picLocks noChangeAspect="1"/>
          </p:cNvPicPr>
          <p:nvPr/>
        </p:nvPicPr>
        <p:blipFill rotWithShape="1">
          <a:blip r:embed="rId3"/>
          <a:srcRect b="1555"/>
          <a:stretch/>
        </p:blipFill>
        <p:spPr>
          <a:xfrm>
            <a:off x="1" y="-1016"/>
            <a:ext cx="12190194" cy="6859016"/>
          </a:xfrm>
          <a:prstGeom prst="rect">
            <a:avLst/>
          </a:prstGeom>
        </p:spPr>
      </p:pic>
      <p:sp>
        <p:nvSpPr>
          <p:cNvPr id="3" name="TextBox 2">
            <a:extLst>
              <a:ext uri="{FF2B5EF4-FFF2-40B4-BE49-F238E27FC236}">
                <a16:creationId xmlns:a16="http://schemas.microsoft.com/office/drawing/2014/main" id="{FFC5911B-8AE6-ADC7-BBAE-F9FC37054872}"/>
              </a:ext>
            </a:extLst>
          </p:cNvPr>
          <p:cNvSpPr txBox="1"/>
          <p:nvPr/>
        </p:nvSpPr>
        <p:spPr>
          <a:xfrm>
            <a:off x="5875622" y="2110138"/>
            <a:ext cx="1005403" cy="2215991"/>
          </a:xfrm>
          <a:prstGeom prst="rect">
            <a:avLst/>
          </a:prstGeom>
          <a:noFill/>
        </p:spPr>
        <p:txBody>
          <a:bodyPr wrap="none" rtlCol="0">
            <a:spAutoFit/>
          </a:bodyPr>
          <a:lstStyle/>
          <a:p>
            <a:r>
              <a:rPr lang="nl-NL" sz="13800" dirty="0">
                <a:solidFill>
                  <a:schemeClr val="bg1"/>
                </a:solidFill>
              </a:rPr>
              <a:t>?</a:t>
            </a:r>
            <a:endParaRPr lang="en-GB" sz="13800" dirty="0">
              <a:solidFill>
                <a:schemeClr val="bg1"/>
              </a:solidFill>
            </a:endParaRPr>
          </a:p>
        </p:txBody>
      </p:sp>
    </p:spTree>
    <p:extLst>
      <p:ext uri="{BB962C8B-B14F-4D97-AF65-F5344CB8AC3E}">
        <p14:creationId xmlns:p14="http://schemas.microsoft.com/office/powerpoint/2010/main" val="311156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58D67-CCDE-5C40-9058-F4C8C24400D3}"/>
              </a:ext>
            </a:extLst>
          </p:cNvPr>
          <p:cNvSpPr>
            <a:spLocks noGrp="1"/>
          </p:cNvSpPr>
          <p:nvPr>
            <p:ph type="ctrTitle"/>
          </p:nvPr>
        </p:nvSpPr>
        <p:spPr>
          <a:xfrm>
            <a:off x="1014954" y="3312815"/>
            <a:ext cx="10571163" cy="2109295"/>
          </a:xfrm>
        </p:spPr>
        <p:txBody>
          <a:bodyPr/>
          <a:lstStyle/>
          <a:p>
            <a:pPr algn="ctr"/>
            <a:r>
              <a:rPr lang="en-GB" sz="4800" b="1" i="0" cap="all" dirty="0">
                <a:solidFill>
                  <a:srgbClr val="FFFFFF"/>
                </a:solidFill>
                <a:effectLst/>
                <a:latin typeface="Compasse" panose="020B0604020202020204" charset="0"/>
              </a:rPr>
              <a:t>FROM LAB to FAB</a:t>
            </a:r>
            <a:br>
              <a:rPr lang="en-GB" b="1" i="0" cap="all" dirty="0">
                <a:solidFill>
                  <a:srgbClr val="FFFFFF"/>
                </a:solidFill>
                <a:effectLst/>
                <a:latin typeface="Compasse" panose="020B0604020202020204" charset="0"/>
              </a:rPr>
            </a:br>
            <a:br>
              <a:rPr lang="en-GB" b="1" i="0" cap="all" dirty="0">
                <a:solidFill>
                  <a:srgbClr val="FFFFFF"/>
                </a:solidFill>
                <a:effectLst/>
                <a:latin typeface="Compasse" panose="020B0604020202020204" charset="0"/>
              </a:rPr>
            </a:br>
            <a:r>
              <a:rPr lang="en-GB" sz="3200" b="1" i="0" cap="all" dirty="0">
                <a:solidFill>
                  <a:srgbClr val="FFFFFF"/>
                </a:solidFill>
                <a:effectLst/>
                <a:latin typeface="Compasse" panose="020B0604020202020204" charset="0"/>
              </a:rPr>
              <a:t>Risk management </a:t>
            </a:r>
            <a:br>
              <a:rPr lang="en-GB" sz="3200" b="1" i="0" cap="all" dirty="0">
                <a:solidFill>
                  <a:srgbClr val="FFFFFF"/>
                </a:solidFill>
                <a:effectLst/>
                <a:latin typeface="Compasse" panose="020B0604020202020204" charset="0"/>
              </a:rPr>
            </a:br>
            <a:r>
              <a:rPr lang="en-GB" sz="3200" b="1" i="0" cap="all" dirty="0">
                <a:solidFill>
                  <a:srgbClr val="FFFFFF"/>
                </a:solidFill>
                <a:effectLst/>
                <a:latin typeface="Compasse" panose="020B0604020202020204" charset="0"/>
              </a:rPr>
              <a:t>in a technology start-up/scale-up</a:t>
            </a:r>
            <a:endParaRPr lang="nl-NL" dirty="0"/>
          </a:p>
        </p:txBody>
      </p:sp>
      <p:sp>
        <p:nvSpPr>
          <p:cNvPr id="5" name="Ondertitel 4">
            <a:extLst>
              <a:ext uri="{FF2B5EF4-FFF2-40B4-BE49-F238E27FC236}">
                <a16:creationId xmlns:a16="http://schemas.microsoft.com/office/drawing/2014/main" id="{5A445642-EB17-7B45-8578-9FE72095A90E}"/>
              </a:ext>
            </a:extLst>
          </p:cNvPr>
          <p:cNvSpPr>
            <a:spLocks noGrp="1"/>
          </p:cNvSpPr>
          <p:nvPr>
            <p:ph type="subTitle" idx="1"/>
          </p:nvPr>
        </p:nvSpPr>
        <p:spPr>
          <a:xfrm>
            <a:off x="810417" y="6194941"/>
            <a:ext cx="10571163" cy="307520"/>
          </a:xfrm>
        </p:spPr>
        <p:txBody>
          <a:bodyPr/>
          <a:lstStyle/>
          <a:p>
            <a:pPr algn="ctr"/>
            <a:r>
              <a:rPr lang="nl-NL" dirty="0"/>
              <a:t>Tsjerk Hoekstra 15-09-2022</a:t>
            </a:r>
          </a:p>
        </p:txBody>
      </p:sp>
      <p:pic>
        <p:nvPicPr>
          <p:cNvPr id="4" name="Picture 3" descr="Shape&#10;&#10;Description automatically generated with medium confidence">
            <a:extLst>
              <a:ext uri="{FF2B5EF4-FFF2-40B4-BE49-F238E27FC236}">
                <a16:creationId xmlns:a16="http://schemas.microsoft.com/office/drawing/2014/main" id="{8AAD058A-8B98-F8CF-AC2E-7A5AC9C4E0E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916779" y="386225"/>
            <a:ext cx="3899254" cy="1458442"/>
          </a:xfrm>
          <a:prstGeom prst="rect">
            <a:avLst/>
          </a:prstGeom>
        </p:spPr>
      </p:pic>
    </p:spTree>
    <p:extLst>
      <p:ext uri="{BB962C8B-B14F-4D97-AF65-F5344CB8AC3E}">
        <p14:creationId xmlns:p14="http://schemas.microsoft.com/office/powerpoint/2010/main" val="65760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DE34-86D4-F3D0-5015-FF70DAC6A03C}"/>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ACEEEDAD-77A4-45D1-7286-028B29A24AD7}"/>
              </a:ext>
            </a:extLst>
          </p:cNvPr>
          <p:cNvSpPr>
            <a:spLocks noGrp="1"/>
          </p:cNvSpPr>
          <p:nvPr>
            <p:ph type="sldNum" sz="quarter" idx="12"/>
          </p:nvPr>
        </p:nvSpPr>
        <p:spPr/>
        <p:txBody>
          <a:bodyPr/>
          <a:lstStyle/>
          <a:p>
            <a:fld id="{174AA261-AAF7-DC44-BCF5-865ED735671F}" type="slidenum">
              <a:rPr lang="nl-NL" smtClean="0"/>
              <a:pPr/>
              <a:t>11</a:t>
            </a:fld>
            <a:endParaRPr lang="nl-NL" sz="1000"/>
          </a:p>
        </p:txBody>
      </p:sp>
      <p:graphicFrame>
        <p:nvGraphicFramePr>
          <p:cNvPr id="7" name="Content Placeholder 6">
            <a:extLst>
              <a:ext uri="{FF2B5EF4-FFF2-40B4-BE49-F238E27FC236}">
                <a16:creationId xmlns:a16="http://schemas.microsoft.com/office/drawing/2014/main" id="{55C5FCEB-8747-8154-A4DE-97DA8C4FC7E3}"/>
              </a:ext>
            </a:extLst>
          </p:cNvPr>
          <p:cNvGraphicFramePr>
            <a:graphicFrameLocks noGrp="1" noChangeAspect="1"/>
          </p:cNvGraphicFramePr>
          <p:nvPr>
            <p:ph idx="1"/>
          </p:nvPr>
        </p:nvGraphicFramePr>
        <p:xfrm>
          <a:off x="0" y="0"/>
          <a:ext cx="12191999" cy="6943241"/>
        </p:xfrm>
        <a:graphic>
          <a:graphicData uri="http://schemas.openxmlformats.org/presentationml/2006/ole">
            <mc:AlternateContent xmlns:mc="http://schemas.openxmlformats.org/markup-compatibility/2006">
              <mc:Choice xmlns:v="urn:schemas-microsoft-com:vml" Requires="v">
                <p:oleObj spid="_x0000_s1026" name="PDF" r:id="rId4" imgW="0" imgH="360" progId="FoxitPhantomPDF.Document">
                  <p:embed/>
                </p:oleObj>
              </mc:Choice>
              <mc:Fallback>
                <p:oleObj name="PDF" r:id="rId4" imgW="0" imgH="360" progId="FoxitPhantomPDF.Document">
                  <p:embed/>
                  <p:pic>
                    <p:nvPicPr>
                      <p:cNvPr id="7" name="Content Placeholder 6">
                        <a:extLst>
                          <a:ext uri="{FF2B5EF4-FFF2-40B4-BE49-F238E27FC236}">
                            <a16:creationId xmlns:a16="http://schemas.microsoft.com/office/drawing/2014/main" id="{55C5FCEB-8747-8154-A4DE-97DA8C4FC7E3}"/>
                          </a:ext>
                        </a:extLst>
                      </p:cNvPr>
                      <p:cNvPicPr/>
                      <p:nvPr/>
                    </p:nvPicPr>
                    <p:blipFill>
                      <a:blip r:embed="rId5"/>
                      <a:stretch>
                        <a:fillRect/>
                      </a:stretch>
                    </p:blipFill>
                    <p:spPr>
                      <a:xfrm>
                        <a:off x="0" y="0"/>
                        <a:ext cx="12191999" cy="6943241"/>
                      </a:xfrm>
                      <a:prstGeom prst="rect">
                        <a:avLst/>
                      </a:prstGeom>
                    </p:spPr>
                  </p:pic>
                </p:oleObj>
              </mc:Fallback>
            </mc:AlternateContent>
          </a:graphicData>
        </a:graphic>
      </p:graphicFrame>
    </p:spTree>
    <p:extLst>
      <p:ext uri="{BB962C8B-B14F-4D97-AF65-F5344CB8AC3E}">
        <p14:creationId xmlns:p14="http://schemas.microsoft.com/office/powerpoint/2010/main" val="328274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DE34-86D4-F3D0-5015-FF70DAC6A03C}"/>
              </a:ext>
            </a:extLst>
          </p:cNvPr>
          <p:cNvSpPr>
            <a:spLocks noGrp="1"/>
          </p:cNvSpPr>
          <p:nvPr>
            <p:ph type="title"/>
          </p:nvPr>
        </p:nvSpPr>
        <p:spPr/>
        <p:txBody>
          <a:bodyPr/>
          <a:lstStyle/>
          <a:p>
            <a:endParaRPr lang="en-GB"/>
          </a:p>
        </p:txBody>
      </p:sp>
      <p:sp>
        <p:nvSpPr>
          <p:cNvPr id="4" name="Slide Number Placeholder 3">
            <a:extLst>
              <a:ext uri="{FF2B5EF4-FFF2-40B4-BE49-F238E27FC236}">
                <a16:creationId xmlns:a16="http://schemas.microsoft.com/office/drawing/2014/main" id="{ACEEEDAD-77A4-45D1-7286-028B29A24AD7}"/>
              </a:ext>
            </a:extLst>
          </p:cNvPr>
          <p:cNvSpPr>
            <a:spLocks noGrp="1"/>
          </p:cNvSpPr>
          <p:nvPr>
            <p:ph type="sldNum" sz="quarter" idx="12"/>
          </p:nvPr>
        </p:nvSpPr>
        <p:spPr/>
        <p:txBody>
          <a:bodyPr/>
          <a:lstStyle/>
          <a:p>
            <a:fld id="{174AA261-AAF7-DC44-BCF5-865ED735671F}" type="slidenum">
              <a:rPr lang="nl-NL" smtClean="0"/>
              <a:pPr/>
              <a:t>12</a:t>
            </a:fld>
            <a:endParaRPr lang="nl-NL" sz="1000"/>
          </a:p>
        </p:txBody>
      </p:sp>
      <p:graphicFrame>
        <p:nvGraphicFramePr>
          <p:cNvPr id="7" name="Content Placeholder 6">
            <a:extLst>
              <a:ext uri="{FF2B5EF4-FFF2-40B4-BE49-F238E27FC236}">
                <a16:creationId xmlns:a16="http://schemas.microsoft.com/office/drawing/2014/main" id="{55C5FCEB-8747-8154-A4DE-97DA8C4FC7E3}"/>
              </a:ext>
            </a:extLst>
          </p:cNvPr>
          <p:cNvGraphicFramePr>
            <a:graphicFrameLocks noGrp="1" noChangeAspect="1"/>
          </p:cNvGraphicFramePr>
          <p:nvPr>
            <p:ph idx="1"/>
            <p:extLst>
              <p:ext uri="{D42A27DB-BD31-4B8C-83A1-F6EECF244321}">
                <p14:modId xmlns:p14="http://schemas.microsoft.com/office/powerpoint/2010/main" val="3154983972"/>
              </p:ext>
            </p:extLst>
          </p:nvPr>
        </p:nvGraphicFramePr>
        <p:xfrm>
          <a:off x="0" y="0"/>
          <a:ext cx="12191999" cy="6943241"/>
        </p:xfrm>
        <a:graphic>
          <a:graphicData uri="http://schemas.openxmlformats.org/presentationml/2006/ole">
            <mc:AlternateContent xmlns:mc="http://schemas.openxmlformats.org/markup-compatibility/2006">
              <mc:Choice xmlns:v="urn:schemas-microsoft-com:vml" Requires="v">
                <p:oleObj spid="_x0000_s2050" name="PDF" r:id="rId4" imgW="0" imgH="360" progId="FoxitPhantomPDF.Document">
                  <p:embed/>
                </p:oleObj>
              </mc:Choice>
              <mc:Fallback>
                <p:oleObj name="PDF" r:id="rId4" imgW="0" imgH="360" progId="FoxitPhantomPDF.Document">
                  <p:embed/>
                  <p:pic>
                    <p:nvPicPr>
                      <p:cNvPr id="7" name="Content Placeholder 6">
                        <a:extLst>
                          <a:ext uri="{FF2B5EF4-FFF2-40B4-BE49-F238E27FC236}">
                            <a16:creationId xmlns:a16="http://schemas.microsoft.com/office/drawing/2014/main" id="{55C5FCEB-8747-8154-A4DE-97DA8C4FC7E3}"/>
                          </a:ext>
                        </a:extLst>
                      </p:cNvPr>
                      <p:cNvPicPr/>
                      <p:nvPr/>
                    </p:nvPicPr>
                    <p:blipFill>
                      <a:blip r:embed="rId5"/>
                      <a:stretch>
                        <a:fillRect/>
                      </a:stretch>
                    </p:blipFill>
                    <p:spPr>
                      <a:xfrm>
                        <a:off x="0" y="0"/>
                        <a:ext cx="12191999" cy="6943241"/>
                      </a:xfrm>
                      <a:prstGeom prst="rect">
                        <a:avLst/>
                      </a:prstGeom>
                    </p:spPr>
                  </p:pic>
                </p:oleObj>
              </mc:Fallback>
            </mc:AlternateContent>
          </a:graphicData>
        </a:graphic>
      </p:graphicFrame>
      <p:graphicFrame>
        <p:nvGraphicFramePr>
          <p:cNvPr id="3" name="Diagram 2">
            <a:extLst>
              <a:ext uri="{FF2B5EF4-FFF2-40B4-BE49-F238E27FC236}">
                <a16:creationId xmlns:a16="http://schemas.microsoft.com/office/drawing/2014/main" id="{4C275A63-86D9-224E-1F32-3D64A166E32E}"/>
              </a:ext>
            </a:extLst>
          </p:cNvPr>
          <p:cNvGraphicFramePr/>
          <p:nvPr>
            <p:extLst>
              <p:ext uri="{D42A27DB-BD31-4B8C-83A1-F6EECF244321}">
                <p14:modId xmlns:p14="http://schemas.microsoft.com/office/powerpoint/2010/main" val="1120989170"/>
              </p:ext>
            </p:extLst>
          </p:nvPr>
        </p:nvGraphicFramePr>
        <p:xfrm>
          <a:off x="1231900" y="539999"/>
          <a:ext cx="9169400" cy="41805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Rounded Corners 4">
            <a:extLst>
              <a:ext uri="{FF2B5EF4-FFF2-40B4-BE49-F238E27FC236}">
                <a16:creationId xmlns:a16="http://schemas.microsoft.com/office/drawing/2014/main" id="{1468C1E4-2D6D-75A5-6104-24EE56318595}"/>
              </a:ext>
            </a:extLst>
          </p:cNvPr>
          <p:cNvSpPr/>
          <p:nvPr/>
        </p:nvSpPr>
        <p:spPr>
          <a:xfrm>
            <a:off x="3120390" y="4256416"/>
            <a:ext cx="1977390" cy="322830"/>
          </a:xfrm>
          <a:prstGeom prst="roundRect">
            <a:avLst/>
          </a:prstGeom>
          <a:solidFill>
            <a:srgbClr val="CBCB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r>
              <a:rPr lang="el-GR" dirty="0"/>
              <a:t>σ</a:t>
            </a:r>
            <a:r>
              <a:rPr lang="en-GB" dirty="0"/>
              <a:t> events matter</a:t>
            </a:r>
          </a:p>
        </p:txBody>
      </p:sp>
      <p:sp>
        <p:nvSpPr>
          <p:cNvPr id="8" name="Rectangle: Rounded Corners 7">
            <a:extLst>
              <a:ext uri="{FF2B5EF4-FFF2-40B4-BE49-F238E27FC236}">
                <a16:creationId xmlns:a16="http://schemas.microsoft.com/office/drawing/2014/main" id="{4B603B77-0BFE-6839-6414-DF3FB0808109}"/>
              </a:ext>
            </a:extLst>
          </p:cNvPr>
          <p:cNvSpPr/>
          <p:nvPr/>
        </p:nvSpPr>
        <p:spPr>
          <a:xfrm>
            <a:off x="5410200" y="3145626"/>
            <a:ext cx="1977390" cy="322830"/>
          </a:xfrm>
          <a:prstGeom prst="roundRect">
            <a:avLst/>
          </a:prstGeom>
          <a:solidFill>
            <a:srgbClr val="CBCB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r>
              <a:rPr lang="el-GR" dirty="0"/>
              <a:t>σ</a:t>
            </a:r>
            <a:r>
              <a:rPr lang="en-GB" dirty="0"/>
              <a:t> events matter</a:t>
            </a:r>
          </a:p>
        </p:txBody>
      </p:sp>
      <p:sp>
        <p:nvSpPr>
          <p:cNvPr id="9" name="Rectangle: Rounded Corners 8">
            <a:extLst>
              <a:ext uri="{FF2B5EF4-FFF2-40B4-BE49-F238E27FC236}">
                <a16:creationId xmlns:a16="http://schemas.microsoft.com/office/drawing/2014/main" id="{EFBCE0A1-855D-7CCF-1DED-219EF9F107E7}"/>
              </a:ext>
            </a:extLst>
          </p:cNvPr>
          <p:cNvSpPr/>
          <p:nvPr/>
        </p:nvSpPr>
        <p:spPr>
          <a:xfrm>
            <a:off x="7655242" y="2439931"/>
            <a:ext cx="1977390" cy="322830"/>
          </a:xfrm>
          <a:prstGeom prst="roundRect">
            <a:avLst/>
          </a:prstGeom>
          <a:solidFill>
            <a:srgbClr val="CBCB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r>
              <a:rPr lang="el-GR" dirty="0"/>
              <a:t>σ</a:t>
            </a:r>
            <a:r>
              <a:rPr lang="en-GB" dirty="0"/>
              <a:t> events matter</a:t>
            </a:r>
          </a:p>
        </p:txBody>
      </p:sp>
    </p:spTree>
    <p:extLst>
      <p:ext uri="{BB962C8B-B14F-4D97-AF65-F5344CB8AC3E}">
        <p14:creationId xmlns:p14="http://schemas.microsoft.com/office/powerpoint/2010/main" val="20977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7B49-5FD5-ECAF-7DAB-3597FAD2CA67}"/>
              </a:ext>
            </a:extLst>
          </p:cNvPr>
          <p:cNvSpPr>
            <a:spLocks noGrp="1"/>
          </p:cNvSpPr>
          <p:nvPr>
            <p:ph type="title"/>
          </p:nvPr>
        </p:nvSpPr>
        <p:spPr/>
        <p:txBody>
          <a:bodyPr/>
          <a:lstStyle/>
          <a:p>
            <a:r>
              <a:rPr lang="nl-NL" dirty="0" err="1"/>
              <a:t>Known</a:t>
            </a:r>
            <a:r>
              <a:rPr lang="nl-NL" dirty="0"/>
              <a:t>/</a:t>
            </a:r>
            <a:r>
              <a:rPr lang="nl-NL" dirty="0" err="1">
                <a:solidFill>
                  <a:srgbClr val="C00000"/>
                </a:solidFill>
              </a:rPr>
              <a:t>un</a:t>
            </a:r>
            <a:r>
              <a:rPr lang="nl-NL" dirty="0" err="1"/>
              <a:t>known</a:t>
            </a:r>
            <a:r>
              <a:rPr lang="nl-NL" dirty="0"/>
              <a:t> risk </a:t>
            </a:r>
            <a:r>
              <a:rPr lang="nl-NL" dirty="0" err="1"/>
              <a:t>framework</a:t>
            </a:r>
            <a:endParaRPr lang="en-GB" dirty="0"/>
          </a:p>
        </p:txBody>
      </p:sp>
      <p:graphicFrame>
        <p:nvGraphicFramePr>
          <p:cNvPr id="6" name="Content Placeholder 5">
            <a:extLst>
              <a:ext uri="{FF2B5EF4-FFF2-40B4-BE49-F238E27FC236}">
                <a16:creationId xmlns:a16="http://schemas.microsoft.com/office/drawing/2014/main" id="{15860037-9D3A-4275-7AE8-CA293323E822}"/>
              </a:ext>
            </a:extLst>
          </p:cNvPr>
          <p:cNvGraphicFramePr>
            <a:graphicFrameLocks noGrp="1"/>
          </p:cNvGraphicFramePr>
          <p:nvPr>
            <p:ph idx="1"/>
            <p:extLst>
              <p:ext uri="{D42A27DB-BD31-4B8C-83A1-F6EECF244321}">
                <p14:modId xmlns:p14="http://schemas.microsoft.com/office/powerpoint/2010/main" val="719609781"/>
              </p:ext>
            </p:extLst>
          </p:nvPr>
        </p:nvGraphicFramePr>
        <p:xfrm>
          <a:off x="366060" y="880922"/>
          <a:ext cx="8008216" cy="4236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8D3B0F-B139-9E02-9576-4EDBE88434A1}"/>
              </a:ext>
            </a:extLst>
          </p:cNvPr>
          <p:cNvSpPr>
            <a:spLocks noGrp="1"/>
          </p:cNvSpPr>
          <p:nvPr>
            <p:ph type="sldNum" sz="quarter" idx="12"/>
          </p:nvPr>
        </p:nvSpPr>
        <p:spPr/>
        <p:txBody>
          <a:bodyPr/>
          <a:lstStyle/>
          <a:p>
            <a:fld id="{174AA261-AAF7-DC44-BCF5-865ED735671F}" type="slidenum">
              <a:rPr lang="nl-NL" smtClean="0"/>
              <a:pPr/>
              <a:t>13</a:t>
            </a:fld>
            <a:endParaRPr lang="nl-NL" sz="1000"/>
          </a:p>
        </p:txBody>
      </p:sp>
      <p:sp>
        <p:nvSpPr>
          <p:cNvPr id="11" name="Content Placeholder 11">
            <a:extLst>
              <a:ext uri="{FF2B5EF4-FFF2-40B4-BE49-F238E27FC236}">
                <a16:creationId xmlns:a16="http://schemas.microsoft.com/office/drawing/2014/main" id="{9C22E3A5-22E9-3D12-8C6B-66514C083823}"/>
              </a:ext>
            </a:extLst>
          </p:cNvPr>
          <p:cNvSpPr txBox="1">
            <a:spLocks/>
          </p:cNvSpPr>
          <p:nvPr/>
        </p:nvSpPr>
        <p:spPr>
          <a:xfrm>
            <a:off x="151447" y="3605163"/>
            <a:ext cx="1988416" cy="251607"/>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sz="1800" dirty="0"/>
              <a:t>Socrates</a:t>
            </a:r>
          </a:p>
        </p:txBody>
      </p:sp>
    </p:spTree>
    <p:extLst>
      <p:ext uri="{BB962C8B-B14F-4D97-AF65-F5344CB8AC3E}">
        <p14:creationId xmlns:p14="http://schemas.microsoft.com/office/powerpoint/2010/main" val="149439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7B49-5FD5-ECAF-7DAB-3597FAD2CA67}"/>
              </a:ext>
            </a:extLst>
          </p:cNvPr>
          <p:cNvSpPr>
            <a:spLocks noGrp="1"/>
          </p:cNvSpPr>
          <p:nvPr>
            <p:ph type="title"/>
          </p:nvPr>
        </p:nvSpPr>
        <p:spPr/>
        <p:txBody>
          <a:bodyPr/>
          <a:lstStyle/>
          <a:p>
            <a:r>
              <a:rPr lang="nl-NL" dirty="0" err="1"/>
              <a:t>Recognizing</a:t>
            </a:r>
            <a:r>
              <a:rPr lang="nl-NL" dirty="0"/>
              <a:t> </a:t>
            </a:r>
            <a:r>
              <a:rPr lang="nl-NL" dirty="0" err="1"/>
              <a:t>the</a:t>
            </a:r>
            <a:r>
              <a:rPr lang="nl-NL" dirty="0"/>
              <a:t> </a:t>
            </a:r>
            <a:r>
              <a:rPr lang="nl-NL" dirty="0" err="1"/>
              <a:t>Known</a:t>
            </a:r>
            <a:r>
              <a:rPr lang="nl-NL" dirty="0"/>
              <a:t>/</a:t>
            </a:r>
            <a:r>
              <a:rPr lang="nl-NL" dirty="0" err="1">
                <a:solidFill>
                  <a:srgbClr val="C00000"/>
                </a:solidFill>
              </a:rPr>
              <a:t>un</a:t>
            </a:r>
            <a:r>
              <a:rPr lang="nl-NL" dirty="0" err="1"/>
              <a:t>known</a:t>
            </a:r>
            <a:r>
              <a:rPr lang="nl-NL" dirty="0"/>
              <a:t> </a:t>
            </a:r>
            <a:r>
              <a:rPr lang="nl-NL" dirty="0" err="1"/>
              <a:t>risks</a:t>
            </a:r>
            <a:endParaRPr lang="en-GB" dirty="0"/>
          </a:p>
        </p:txBody>
      </p:sp>
      <p:graphicFrame>
        <p:nvGraphicFramePr>
          <p:cNvPr id="6" name="Content Placeholder 5">
            <a:extLst>
              <a:ext uri="{FF2B5EF4-FFF2-40B4-BE49-F238E27FC236}">
                <a16:creationId xmlns:a16="http://schemas.microsoft.com/office/drawing/2014/main" id="{15860037-9D3A-4275-7AE8-CA293323E822}"/>
              </a:ext>
            </a:extLst>
          </p:cNvPr>
          <p:cNvGraphicFramePr>
            <a:graphicFrameLocks noGrp="1"/>
          </p:cNvGraphicFramePr>
          <p:nvPr>
            <p:ph idx="1"/>
            <p:extLst>
              <p:ext uri="{D42A27DB-BD31-4B8C-83A1-F6EECF244321}">
                <p14:modId xmlns:p14="http://schemas.microsoft.com/office/powerpoint/2010/main" val="3807869469"/>
              </p:ext>
            </p:extLst>
          </p:nvPr>
        </p:nvGraphicFramePr>
        <p:xfrm>
          <a:off x="366060" y="880922"/>
          <a:ext cx="8008216" cy="4236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8D3B0F-B139-9E02-9576-4EDBE88434A1}"/>
              </a:ext>
            </a:extLst>
          </p:cNvPr>
          <p:cNvSpPr>
            <a:spLocks noGrp="1"/>
          </p:cNvSpPr>
          <p:nvPr>
            <p:ph type="sldNum" sz="quarter" idx="12"/>
          </p:nvPr>
        </p:nvSpPr>
        <p:spPr/>
        <p:txBody>
          <a:bodyPr/>
          <a:lstStyle/>
          <a:p>
            <a:fld id="{174AA261-AAF7-DC44-BCF5-865ED735671F}" type="slidenum">
              <a:rPr lang="nl-NL" smtClean="0"/>
              <a:pPr/>
              <a:t>14</a:t>
            </a:fld>
            <a:endParaRPr lang="nl-NL" sz="1000"/>
          </a:p>
        </p:txBody>
      </p:sp>
      <p:sp>
        <p:nvSpPr>
          <p:cNvPr id="11" name="Content Placeholder 11">
            <a:extLst>
              <a:ext uri="{FF2B5EF4-FFF2-40B4-BE49-F238E27FC236}">
                <a16:creationId xmlns:a16="http://schemas.microsoft.com/office/drawing/2014/main" id="{9C22E3A5-22E9-3D12-8C6B-66514C083823}"/>
              </a:ext>
            </a:extLst>
          </p:cNvPr>
          <p:cNvSpPr txBox="1">
            <a:spLocks/>
          </p:cNvSpPr>
          <p:nvPr/>
        </p:nvSpPr>
        <p:spPr>
          <a:xfrm>
            <a:off x="151447" y="3605163"/>
            <a:ext cx="1988416" cy="251607"/>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sz="1800" dirty="0"/>
              <a:t>Socrates</a:t>
            </a:r>
          </a:p>
        </p:txBody>
      </p:sp>
    </p:spTree>
    <p:extLst>
      <p:ext uri="{BB962C8B-B14F-4D97-AF65-F5344CB8AC3E}">
        <p14:creationId xmlns:p14="http://schemas.microsoft.com/office/powerpoint/2010/main" val="212025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7B49-5FD5-ECAF-7DAB-3597FAD2CA67}"/>
              </a:ext>
            </a:extLst>
          </p:cNvPr>
          <p:cNvSpPr>
            <a:spLocks noGrp="1"/>
          </p:cNvSpPr>
          <p:nvPr>
            <p:ph type="title"/>
          </p:nvPr>
        </p:nvSpPr>
        <p:spPr>
          <a:xfrm>
            <a:off x="803275" y="540000"/>
            <a:ext cx="10583862" cy="482440"/>
          </a:xfrm>
        </p:spPr>
        <p:txBody>
          <a:bodyPr/>
          <a:lstStyle/>
          <a:p>
            <a:r>
              <a:rPr lang="nl-NL" dirty="0" err="1"/>
              <a:t>Dealing</a:t>
            </a:r>
            <a:r>
              <a:rPr lang="nl-NL" dirty="0"/>
              <a:t> </a:t>
            </a:r>
            <a:r>
              <a:rPr lang="nl-NL" dirty="0" err="1"/>
              <a:t>with</a:t>
            </a:r>
            <a:r>
              <a:rPr lang="nl-NL" dirty="0"/>
              <a:t> </a:t>
            </a:r>
            <a:r>
              <a:rPr lang="nl-NL" dirty="0" err="1"/>
              <a:t>the</a:t>
            </a:r>
            <a:r>
              <a:rPr lang="nl-NL" dirty="0"/>
              <a:t> </a:t>
            </a:r>
            <a:r>
              <a:rPr lang="nl-NL" dirty="0" err="1"/>
              <a:t>Known</a:t>
            </a:r>
            <a:r>
              <a:rPr lang="nl-NL" dirty="0"/>
              <a:t>/</a:t>
            </a:r>
            <a:r>
              <a:rPr lang="nl-NL" dirty="0" err="1">
                <a:solidFill>
                  <a:srgbClr val="C00000"/>
                </a:solidFill>
              </a:rPr>
              <a:t>un</a:t>
            </a:r>
            <a:r>
              <a:rPr lang="nl-NL" dirty="0" err="1"/>
              <a:t>known</a:t>
            </a:r>
            <a:r>
              <a:rPr lang="nl-NL" dirty="0"/>
              <a:t> </a:t>
            </a:r>
            <a:r>
              <a:rPr lang="nl-NL" dirty="0" err="1"/>
              <a:t>risks</a:t>
            </a:r>
            <a:endParaRPr lang="en-GB" dirty="0"/>
          </a:p>
        </p:txBody>
      </p:sp>
      <p:graphicFrame>
        <p:nvGraphicFramePr>
          <p:cNvPr id="6" name="Content Placeholder 5">
            <a:extLst>
              <a:ext uri="{FF2B5EF4-FFF2-40B4-BE49-F238E27FC236}">
                <a16:creationId xmlns:a16="http://schemas.microsoft.com/office/drawing/2014/main" id="{15860037-9D3A-4275-7AE8-CA293323E822}"/>
              </a:ext>
            </a:extLst>
          </p:cNvPr>
          <p:cNvGraphicFramePr>
            <a:graphicFrameLocks noGrp="1"/>
          </p:cNvGraphicFramePr>
          <p:nvPr>
            <p:ph idx="1"/>
            <p:extLst>
              <p:ext uri="{D42A27DB-BD31-4B8C-83A1-F6EECF244321}">
                <p14:modId xmlns:p14="http://schemas.microsoft.com/office/powerpoint/2010/main" val="2424982565"/>
              </p:ext>
            </p:extLst>
          </p:nvPr>
        </p:nvGraphicFramePr>
        <p:xfrm>
          <a:off x="366060" y="880922"/>
          <a:ext cx="8008216" cy="4236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688D3B0F-B139-9E02-9576-4EDBE88434A1}"/>
              </a:ext>
            </a:extLst>
          </p:cNvPr>
          <p:cNvSpPr>
            <a:spLocks noGrp="1"/>
          </p:cNvSpPr>
          <p:nvPr>
            <p:ph type="sldNum" sz="quarter" idx="12"/>
          </p:nvPr>
        </p:nvSpPr>
        <p:spPr/>
        <p:txBody>
          <a:bodyPr/>
          <a:lstStyle/>
          <a:p>
            <a:fld id="{174AA261-AAF7-DC44-BCF5-865ED735671F}" type="slidenum">
              <a:rPr lang="nl-NL" smtClean="0"/>
              <a:pPr/>
              <a:t>15</a:t>
            </a:fld>
            <a:endParaRPr lang="nl-NL" sz="1000" dirty="0"/>
          </a:p>
        </p:txBody>
      </p:sp>
      <p:sp>
        <p:nvSpPr>
          <p:cNvPr id="7" name="Right Brace 6">
            <a:extLst>
              <a:ext uri="{FF2B5EF4-FFF2-40B4-BE49-F238E27FC236}">
                <a16:creationId xmlns:a16="http://schemas.microsoft.com/office/drawing/2014/main" id="{E85FB125-8E44-E98A-020B-288E2983580E}"/>
              </a:ext>
            </a:extLst>
          </p:cNvPr>
          <p:cNvSpPr/>
          <p:nvPr/>
        </p:nvSpPr>
        <p:spPr>
          <a:xfrm>
            <a:off x="8901095" y="2242685"/>
            <a:ext cx="468630" cy="1492045"/>
          </a:xfrm>
          <a:prstGeom prst="rightBrace">
            <a:avLst>
              <a:gd name="adj1" fmla="val 2784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ight Brace 7">
            <a:extLst>
              <a:ext uri="{FF2B5EF4-FFF2-40B4-BE49-F238E27FC236}">
                <a16:creationId xmlns:a16="http://schemas.microsoft.com/office/drawing/2014/main" id="{965FA573-E9BD-3629-FD56-2D8362C9C153}"/>
              </a:ext>
            </a:extLst>
          </p:cNvPr>
          <p:cNvSpPr/>
          <p:nvPr/>
        </p:nvSpPr>
        <p:spPr>
          <a:xfrm>
            <a:off x="8901095" y="3878151"/>
            <a:ext cx="468630" cy="805270"/>
          </a:xfrm>
          <a:prstGeom prst="rightBrace">
            <a:avLst>
              <a:gd name="adj1" fmla="val 2784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FDA8C3C-191C-9745-E3DA-CBA291C49D15}"/>
              </a:ext>
            </a:extLst>
          </p:cNvPr>
          <p:cNvSpPr/>
          <p:nvPr/>
        </p:nvSpPr>
        <p:spPr>
          <a:xfrm>
            <a:off x="9815495" y="2631234"/>
            <a:ext cx="1703070" cy="697230"/>
          </a:xfrm>
          <a:prstGeom prst="round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FMEA</a:t>
            </a:r>
            <a:endParaRPr lang="en-GB" sz="2400" dirty="0"/>
          </a:p>
        </p:txBody>
      </p:sp>
      <p:sp>
        <p:nvSpPr>
          <p:cNvPr id="10" name="Rectangle: Rounded Corners 9">
            <a:extLst>
              <a:ext uri="{FF2B5EF4-FFF2-40B4-BE49-F238E27FC236}">
                <a16:creationId xmlns:a16="http://schemas.microsoft.com/office/drawing/2014/main" id="{AACE8FDD-68BF-3924-0788-6B9FD014AFD7}"/>
              </a:ext>
            </a:extLst>
          </p:cNvPr>
          <p:cNvSpPr/>
          <p:nvPr/>
        </p:nvSpPr>
        <p:spPr>
          <a:xfrm>
            <a:off x="9807875" y="3878151"/>
            <a:ext cx="1703070" cy="69723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Black Swan</a:t>
            </a:r>
            <a:endParaRPr lang="en-GB" sz="2400" dirty="0"/>
          </a:p>
        </p:txBody>
      </p:sp>
      <p:sp>
        <p:nvSpPr>
          <p:cNvPr id="11" name="Content Placeholder 11">
            <a:extLst>
              <a:ext uri="{FF2B5EF4-FFF2-40B4-BE49-F238E27FC236}">
                <a16:creationId xmlns:a16="http://schemas.microsoft.com/office/drawing/2014/main" id="{9C22E3A5-22E9-3D12-8C6B-66514C083823}"/>
              </a:ext>
            </a:extLst>
          </p:cNvPr>
          <p:cNvSpPr txBox="1">
            <a:spLocks/>
          </p:cNvSpPr>
          <p:nvPr/>
        </p:nvSpPr>
        <p:spPr>
          <a:xfrm>
            <a:off x="151447" y="3605163"/>
            <a:ext cx="1988416" cy="251607"/>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sz="1800" dirty="0"/>
              <a:t>Socrates</a:t>
            </a:r>
          </a:p>
        </p:txBody>
      </p:sp>
      <p:pic>
        <p:nvPicPr>
          <p:cNvPr id="12" name="Picture 11">
            <a:extLst>
              <a:ext uri="{FF2B5EF4-FFF2-40B4-BE49-F238E27FC236}">
                <a16:creationId xmlns:a16="http://schemas.microsoft.com/office/drawing/2014/main" id="{57239CF1-34DA-A4E5-6278-2AC45EB42169}"/>
              </a:ext>
            </a:extLst>
          </p:cNvPr>
          <p:cNvPicPr>
            <a:picLocks noChangeAspect="1"/>
          </p:cNvPicPr>
          <p:nvPr/>
        </p:nvPicPr>
        <p:blipFill rotWithShape="1">
          <a:blip r:embed="rId8"/>
          <a:srcRect l="14796" r="18122"/>
          <a:stretch/>
        </p:blipFill>
        <p:spPr>
          <a:xfrm>
            <a:off x="9836041" y="5078978"/>
            <a:ext cx="1682524" cy="897424"/>
          </a:xfrm>
          <a:prstGeom prst="rect">
            <a:avLst/>
          </a:prstGeom>
        </p:spPr>
      </p:pic>
      <p:sp>
        <p:nvSpPr>
          <p:cNvPr id="13" name="Content Placeholder 11">
            <a:extLst>
              <a:ext uri="{FF2B5EF4-FFF2-40B4-BE49-F238E27FC236}">
                <a16:creationId xmlns:a16="http://schemas.microsoft.com/office/drawing/2014/main" id="{E9A1E952-4C16-24CF-A44E-5EA20723579F}"/>
              </a:ext>
            </a:extLst>
          </p:cNvPr>
          <p:cNvSpPr txBox="1">
            <a:spLocks/>
          </p:cNvSpPr>
          <p:nvPr/>
        </p:nvSpPr>
        <p:spPr>
          <a:xfrm>
            <a:off x="151447" y="5105449"/>
            <a:ext cx="9509911" cy="793038"/>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a:t>The FMEA and Black Swans are </a:t>
            </a:r>
            <a:r>
              <a:rPr lang="nl-NL" dirty="0" err="1"/>
              <a:t>intricately</a:t>
            </a:r>
            <a:r>
              <a:rPr lang="nl-NL" dirty="0"/>
              <a:t> </a:t>
            </a:r>
            <a:r>
              <a:rPr lang="nl-NL" dirty="0" err="1"/>
              <a:t>linked</a:t>
            </a:r>
            <a:r>
              <a:rPr lang="nl-NL" dirty="0"/>
              <a:t> </a:t>
            </a:r>
            <a:r>
              <a:rPr lang="nl-NL" dirty="0">
                <a:sym typeface="Wingdings" panose="05000000000000000000" pitchFamily="2" charset="2"/>
              </a:rPr>
              <a:t> </a:t>
            </a:r>
            <a:endParaRPr lang="nl-NL" dirty="0"/>
          </a:p>
          <a:p>
            <a:pPr marL="0" indent="0" algn="ctr">
              <a:buFont typeface="Wingdings" pitchFamily="2" charset="2"/>
              <a:buNone/>
            </a:pPr>
            <a:r>
              <a:rPr lang="nl-NL" dirty="0"/>
              <a:t>The FMEA </a:t>
            </a:r>
            <a:r>
              <a:rPr lang="nl-NL" dirty="0" err="1"/>
              <a:t>plays</a:t>
            </a:r>
            <a:r>
              <a:rPr lang="nl-NL" dirty="0"/>
              <a:t> a </a:t>
            </a:r>
            <a:r>
              <a:rPr lang="nl-NL" dirty="0" err="1"/>
              <a:t>key</a:t>
            </a:r>
            <a:r>
              <a:rPr lang="nl-NL" dirty="0"/>
              <a:t> </a:t>
            </a:r>
            <a:r>
              <a:rPr lang="nl-NL" dirty="0" err="1"/>
              <a:t>role</a:t>
            </a:r>
            <a:r>
              <a:rPr lang="nl-NL" dirty="0"/>
              <a:t> in </a:t>
            </a:r>
            <a:r>
              <a:rPr lang="nl-NL" dirty="0" err="1"/>
              <a:t>dealing</a:t>
            </a:r>
            <a:r>
              <a:rPr lang="nl-NL" dirty="0"/>
              <a:t> </a:t>
            </a:r>
            <a:r>
              <a:rPr lang="nl-NL" dirty="0" err="1"/>
              <a:t>with</a:t>
            </a:r>
            <a:r>
              <a:rPr lang="nl-NL" dirty="0"/>
              <a:t> </a:t>
            </a:r>
            <a:r>
              <a:rPr lang="nl-NL" dirty="0" err="1"/>
              <a:t>the</a:t>
            </a:r>
            <a:r>
              <a:rPr lang="nl-NL" dirty="0"/>
              <a:t> </a:t>
            </a:r>
            <a:r>
              <a:rPr lang="nl-NL" dirty="0" err="1">
                <a:solidFill>
                  <a:srgbClr val="C00000"/>
                </a:solidFill>
              </a:rPr>
              <a:t>Un</a:t>
            </a:r>
            <a:r>
              <a:rPr lang="nl-NL" dirty="0" err="1"/>
              <a:t>known</a:t>
            </a:r>
            <a:r>
              <a:rPr lang="nl-NL" dirty="0"/>
              <a:t> </a:t>
            </a:r>
            <a:r>
              <a:rPr lang="nl-NL" dirty="0" err="1">
                <a:solidFill>
                  <a:srgbClr val="C00000"/>
                </a:solidFill>
              </a:rPr>
              <a:t>Un</a:t>
            </a:r>
            <a:r>
              <a:rPr lang="nl-NL" dirty="0" err="1"/>
              <a:t>knowns</a:t>
            </a:r>
            <a:r>
              <a:rPr lang="nl-NL" dirty="0"/>
              <a:t> </a:t>
            </a:r>
          </a:p>
        </p:txBody>
      </p:sp>
      <p:sp>
        <p:nvSpPr>
          <p:cNvPr id="5" name="Right Brace 4">
            <a:extLst>
              <a:ext uri="{FF2B5EF4-FFF2-40B4-BE49-F238E27FC236}">
                <a16:creationId xmlns:a16="http://schemas.microsoft.com/office/drawing/2014/main" id="{E7531F56-9F38-1581-DF55-310D2BA34224}"/>
              </a:ext>
            </a:extLst>
          </p:cNvPr>
          <p:cNvSpPr/>
          <p:nvPr/>
        </p:nvSpPr>
        <p:spPr>
          <a:xfrm>
            <a:off x="8901095" y="1291470"/>
            <a:ext cx="468630" cy="805270"/>
          </a:xfrm>
          <a:prstGeom prst="rightBrace">
            <a:avLst>
              <a:gd name="adj1" fmla="val 2784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E498D53-DA37-1D7F-7074-01ED5C4643C6}"/>
              </a:ext>
            </a:extLst>
          </p:cNvPr>
          <p:cNvSpPr/>
          <p:nvPr/>
        </p:nvSpPr>
        <p:spPr>
          <a:xfrm>
            <a:off x="9807875" y="1303242"/>
            <a:ext cx="1703070" cy="69723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tx1"/>
                </a:solidFill>
              </a:rPr>
              <a:t>Project Plan</a:t>
            </a:r>
            <a:endParaRPr lang="en-GB" sz="2400" dirty="0">
              <a:solidFill>
                <a:schemeClr val="tx1"/>
              </a:solidFill>
            </a:endParaRPr>
          </a:p>
        </p:txBody>
      </p:sp>
    </p:spTree>
    <p:extLst>
      <p:ext uri="{BB962C8B-B14F-4D97-AF65-F5344CB8AC3E}">
        <p14:creationId xmlns:p14="http://schemas.microsoft.com/office/powerpoint/2010/main" val="413002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821C-BC07-5F03-77D6-4120EC9396C9}"/>
              </a:ext>
            </a:extLst>
          </p:cNvPr>
          <p:cNvSpPr>
            <a:spLocks noGrp="1"/>
          </p:cNvSpPr>
          <p:nvPr>
            <p:ph type="title"/>
          </p:nvPr>
        </p:nvSpPr>
        <p:spPr/>
        <p:txBody>
          <a:bodyPr/>
          <a:lstStyle/>
          <a:p>
            <a:r>
              <a:rPr lang="nl-NL" dirty="0"/>
              <a:t>THE impact of </a:t>
            </a:r>
            <a:r>
              <a:rPr lang="nl-NL" dirty="0" err="1"/>
              <a:t>the</a:t>
            </a:r>
            <a:r>
              <a:rPr lang="nl-NL" dirty="0"/>
              <a:t> </a:t>
            </a:r>
            <a:r>
              <a:rPr lang="nl-NL" dirty="0" err="1"/>
              <a:t>fmea</a:t>
            </a:r>
            <a:endParaRPr lang="en-GB" dirty="0"/>
          </a:p>
        </p:txBody>
      </p:sp>
      <p:sp>
        <p:nvSpPr>
          <p:cNvPr id="4" name="Slide Number Placeholder 3">
            <a:extLst>
              <a:ext uri="{FF2B5EF4-FFF2-40B4-BE49-F238E27FC236}">
                <a16:creationId xmlns:a16="http://schemas.microsoft.com/office/drawing/2014/main" id="{3F501BB4-CC29-106B-CF6C-17DE8BC3BB0D}"/>
              </a:ext>
            </a:extLst>
          </p:cNvPr>
          <p:cNvSpPr>
            <a:spLocks noGrp="1"/>
          </p:cNvSpPr>
          <p:nvPr>
            <p:ph type="sldNum" sz="quarter" idx="12"/>
          </p:nvPr>
        </p:nvSpPr>
        <p:spPr>
          <a:xfrm>
            <a:off x="6121772" y="2947729"/>
            <a:ext cx="2743200" cy="153888"/>
          </a:xfrm>
        </p:spPr>
        <p:txBody>
          <a:bodyPr/>
          <a:lstStyle/>
          <a:p>
            <a:fld id="{174AA261-AAF7-DC44-BCF5-865ED735671F}" type="slidenum">
              <a:rPr lang="nl-NL" smtClean="0"/>
              <a:pPr/>
              <a:t>16</a:t>
            </a:fld>
            <a:endParaRPr lang="nl-NL" sz="1000"/>
          </a:p>
        </p:txBody>
      </p:sp>
      <p:pic>
        <p:nvPicPr>
          <p:cNvPr id="5" name="Picture 4">
            <a:extLst>
              <a:ext uri="{FF2B5EF4-FFF2-40B4-BE49-F238E27FC236}">
                <a16:creationId xmlns:a16="http://schemas.microsoft.com/office/drawing/2014/main" id="{CB3C1FE7-7D3F-194D-203C-E3871755BFD5}"/>
              </a:ext>
            </a:extLst>
          </p:cNvPr>
          <p:cNvPicPr>
            <a:picLocks noChangeAspect="1"/>
          </p:cNvPicPr>
          <p:nvPr/>
        </p:nvPicPr>
        <p:blipFill rotWithShape="1">
          <a:blip r:embed="rId3"/>
          <a:srcRect t="15503" b="7409"/>
          <a:stretch/>
        </p:blipFill>
        <p:spPr>
          <a:xfrm>
            <a:off x="0" y="1925750"/>
            <a:ext cx="6206252" cy="3588211"/>
          </a:xfrm>
          <a:prstGeom prst="rect">
            <a:avLst/>
          </a:prstGeom>
        </p:spPr>
      </p:pic>
      <p:pic>
        <p:nvPicPr>
          <p:cNvPr id="6" name="Picture 5">
            <a:extLst>
              <a:ext uri="{FF2B5EF4-FFF2-40B4-BE49-F238E27FC236}">
                <a16:creationId xmlns:a16="http://schemas.microsoft.com/office/drawing/2014/main" id="{63F2C582-11A2-F1E0-4B18-FAFD11E7A141}"/>
              </a:ext>
            </a:extLst>
          </p:cNvPr>
          <p:cNvPicPr>
            <a:picLocks noChangeAspect="1"/>
          </p:cNvPicPr>
          <p:nvPr/>
        </p:nvPicPr>
        <p:blipFill rotWithShape="1">
          <a:blip r:embed="rId4"/>
          <a:srcRect t="17518" b="9055"/>
          <a:stretch/>
        </p:blipFill>
        <p:spPr>
          <a:xfrm>
            <a:off x="5862883" y="2014465"/>
            <a:ext cx="6206251" cy="3417823"/>
          </a:xfrm>
          <a:prstGeom prst="rect">
            <a:avLst/>
          </a:prstGeom>
        </p:spPr>
      </p:pic>
      <p:sp>
        <p:nvSpPr>
          <p:cNvPr id="17" name="Content Placeholder 11">
            <a:extLst>
              <a:ext uri="{FF2B5EF4-FFF2-40B4-BE49-F238E27FC236}">
                <a16:creationId xmlns:a16="http://schemas.microsoft.com/office/drawing/2014/main" id="{C60E5035-FCC9-AEEF-0691-660FB9ABB572}"/>
              </a:ext>
            </a:extLst>
          </p:cNvPr>
          <p:cNvSpPr txBox="1">
            <a:spLocks/>
          </p:cNvSpPr>
          <p:nvPr/>
        </p:nvSpPr>
        <p:spPr>
          <a:xfrm>
            <a:off x="491604" y="1279451"/>
            <a:ext cx="5223044" cy="667875"/>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err="1"/>
              <a:t>Poor</a:t>
            </a:r>
            <a:r>
              <a:rPr lang="nl-NL" dirty="0"/>
              <a:t> FMEA </a:t>
            </a:r>
            <a:r>
              <a:rPr lang="nl-NL" dirty="0" err="1"/>
              <a:t>let’s</a:t>
            </a:r>
            <a:r>
              <a:rPr lang="nl-NL" dirty="0"/>
              <a:t> </a:t>
            </a:r>
            <a:r>
              <a:rPr lang="nl-NL" dirty="0" err="1"/>
              <a:t>the</a:t>
            </a:r>
            <a:r>
              <a:rPr lang="nl-NL" dirty="0"/>
              <a:t> </a:t>
            </a:r>
            <a:r>
              <a:rPr lang="nl-NL" dirty="0" err="1"/>
              <a:t>known-</a:t>
            </a:r>
            <a:r>
              <a:rPr lang="nl-NL" dirty="0" err="1">
                <a:solidFill>
                  <a:srgbClr val="C00000"/>
                </a:solidFill>
              </a:rPr>
              <a:t>un</a:t>
            </a:r>
            <a:r>
              <a:rPr lang="nl-NL" dirty="0" err="1"/>
              <a:t>knowns</a:t>
            </a:r>
            <a:r>
              <a:rPr lang="nl-NL" dirty="0"/>
              <a:t> &amp; </a:t>
            </a:r>
            <a:r>
              <a:rPr lang="nl-NL" dirty="0" err="1">
                <a:solidFill>
                  <a:srgbClr val="C00000"/>
                </a:solidFill>
              </a:rPr>
              <a:t>un</a:t>
            </a:r>
            <a:r>
              <a:rPr lang="nl-NL" dirty="0" err="1"/>
              <a:t>known</a:t>
            </a:r>
            <a:r>
              <a:rPr lang="nl-NL" dirty="0"/>
              <a:t> </a:t>
            </a:r>
            <a:r>
              <a:rPr lang="nl-NL" dirty="0" err="1"/>
              <a:t>knowns</a:t>
            </a:r>
            <a:r>
              <a:rPr lang="nl-NL" dirty="0"/>
              <a:t> slip</a:t>
            </a:r>
          </a:p>
        </p:txBody>
      </p:sp>
      <p:sp>
        <p:nvSpPr>
          <p:cNvPr id="19" name="Content Placeholder 11">
            <a:extLst>
              <a:ext uri="{FF2B5EF4-FFF2-40B4-BE49-F238E27FC236}">
                <a16:creationId xmlns:a16="http://schemas.microsoft.com/office/drawing/2014/main" id="{621FC658-A265-A14A-C79D-984D757CA026}"/>
              </a:ext>
            </a:extLst>
          </p:cNvPr>
          <p:cNvSpPr txBox="1">
            <a:spLocks/>
          </p:cNvSpPr>
          <p:nvPr/>
        </p:nvSpPr>
        <p:spPr>
          <a:xfrm>
            <a:off x="5407000" y="1264917"/>
            <a:ext cx="7118015" cy="667875"/>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a:t>Proper FMEA deals </a:t>
            </a:r>
            <a:r>
              <a:rPr lang="nl-NL" dirty="0" err="1"/>
              <a:t>upfront</a:t>
            </a:r>
            <a:r>
              <a:rPr lang="nl-NL" dirty="0"/>
              <a:t> </a:t>
            </a:r>
            <a:r>
              <a:rPr lang="nl-NL" dirty="0" err="1"/>
              <a:t>with</a:t>
            </a:r>
            <a:r>
              <a:rPr lang="nl-NL" dirty="0"/>
              <a:t> </a:t>
            </a:r>
            <a:r>
              <a:rPr lang="nl-NL" dirty="0" err="1"/>
              <a:t>the</a:t>
            </a:r>
            <a:br>
              <a:rPr lang="nl-NL" dirty="0"/>
            </a:br>
            <a:r>
              <a:rPr lang="nl-NL" dirty="0" err="1"/>
              <a:t>known-</a:t>
            </a:r>
            <a:r>
              <a:rPr lang="nl-NL" dirty="0" err="1">
                <a:solidFill>
                  <a:srgbClr val="C00000"/>
                </a:solidFill>
              </a:rPr>
              <a:t>un</a:t>
            </a:r>
            <a:r>
              <a:rPr lang="nl-NL" dirty="0" err="1"/>
              <a:t>knowns</a:t>
            </a:r>
            <a:r>
              <a:rPr lang="nl-NL" dirty="0"/>
              <a:t> &amp; </a:t>
            </a:r>
            <a:r>
              <a:rPr lang="nl-NL" dirty="0" err="1">
                <a:solidFill>
                  <a:srgbClr val="C00000"/>
                </a:solidFill>
              </a:rPr>
              <a:t>un</a:t>
            </a:r>
            <a:r>
              <a:rPr lang="nl-NL" dirty="0" err="1"/>
              <a:t>known</a:t>
            </a:r>
            <a:r>
              <a:rPr lang="nl-NL" dirty="0"/>
              <a:t> </a:t>
            </a:r>
            <a:r>
              <a:rPr lang="nl-NL" dirty="0" err="1"/>
              <a:t>knowns</a:t>
            </a:r>
            <a:endParaRPr lang="nl-NL" dirty="0"/>
          </a:p>
        </p:txBody>
      </p:sp>
      <p:sp>
        <p:nvSpPr>
          <p:cNvPr id="21" name="TextBox 20">
            <a:extLst>
              <a:ext uri="{FF2B5EF4-FFF2-40B4-BE49-F238E27FC236}">
                <a16:creationId xmlns:a16="http://schemas.microsoft.com/office/drawing/2014/main" id="{D31F62AB-E470-2616-99A4-9889607B94D5}"/>
              </a:ext>
            </a:extLst>
          </p:cNvPr>
          <p:cNvSpPr txBox="1"/>
          <p:nvPr/>
        </p:nvSpPr>
        <p:spPr>
          <a:xfrm>
            <a:off x="5041232" y="6004973"/>
            <a:ext cx="6918157" cy="307777"/>
          </a:xfrm>
          <a:prstGeom prst="rect">
            <a:avLst/>
          </a:prstGeom>
          <a:noFill/>
        </p:spPr>
        <p:txBody>
          <a:bodyPr wrap="square" rtlCol="0">
            <a:spAutoFit/>
          </a:bodyPr>
          <a:lstStyle/>
          <a:p>
            <a:r>
              <a:rPr lang="en-US" sz="1400" b="0" i="0" dirty="0">
                <a:solidFill>
                  <a:srgbClr val="000000"/>
                </a:solidFill>
                <a:effectLst/>
                <a:latin typeface="TimesNewRomanPSMT"/>
              </a:rPr>
              <a:t>Adapted from: “A Failure Mode Avoidance Approach to Reliability” Anamika Saxena (2015)</a:t>
            </a:r>
            <a:r>
              <a:rPr lang="en-US" sz="1400" dirty="0"/>
              <a:t> </a:t>
            </a:r>
            <a:endParaRPr lang="en-GB" sz="1400" dirty="0"/>
          </a:p>
        </p:txBody>
      </p:sp>
    </p:spTree>
    <p:extLst>
      <p:ext uri="{BB962C8B-B14F-4D97-AF65-F5344CB8AC3E}">
        <p14:creationId xmlns:p14="http://schemas.microsoft.com/office/powerpoint/2010/main" val="113780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821C-BC07-5F03-77D6-4120EC9396C9}"/>
              </a:ext>
            </a:extLst>
          </p:cNvPr>
          <p:cNvSpPr>
            <a:spLocks noGrp="1"/>
          </p:cNvSpPr>
          <p:nvPr>
            <p:ph type="title"/>
          </p:nvPr>
        </p:nvSpPr>
        <p:spPr/>
        <p:txBody>
          <a:bodyPr/>
          <a:lstStyle/>
          <a:p>
            <a:r>
              <a:rPr lang="nl-NL" dirty="0"/>
              <a:t>THE effect of </a:t>
            </a:r>
            <a:r>
              <a:rPr lang="nl-NL" dirty="0" err="1"/>
              <a:t>fmea</a:t>
            </a:r>
            <a:r>
              <a:rPr lang="nl-NL" dirty="0"/>
              <a:t> on a black </a:t>
            </a:r>
            <a:r>
              <a:rPr lang="nl-NL" dirty="0" err="1"/>
              <a:t>swan</a:t>
            </a:r>
            <a:endParaRPr lang="en-GB" dirty="0"/>
          </a:p>
        </p:txBody>
      </p:sp>
      <p:sp>
        <p:nvSpPr>
          <p:cNvPr id="4" name="Slide Number Placeholder 3">
            <a:extLst>
              <a:ext uri="{FF2B5EF4-FFF2-40B4-BE49-F238E27FC236}">
                <a16:creationId xmlns:a16="http://schemas.microsoft.com/office/drawing/2014/main" id="{3F501BB4-CC29-106B-CF6C-17DE8BC3BB0D}"/>
              </a:ext>
            </a:extLst>
          </p:cNvPr>
          <p:cNvSpPr>
            <a:spLocks noGrp="1"/>
          </p:cNvSpPr>
          <p:nvPr>
            <p:ph type="sldNum" sz="quarter" idx="12"/>
          </p:nvPr>
        </p:nvSpPr>
        <p:spPr>
          <a:xfrm>
            <a:off x="6121772" y="2947729"/>
            <a:ext cx="2743200" cy="153888"/>
          </a:xfrm>
        </p:spPr>
        <p:txBody>
          <a:bodyPr/>
          <a:lstStyle/>
          <a:p>
            <a:fld id="{174AA261-AAF7-DC44-BCF5-865ED735671F}" type="slidenum">
              <a:rPr lang="nl-NL" smtClean="0"/>
              <a:pPr/>
              <a:t>17</a:t>
            </a:fld>
            <a:endParaRPr lang="nl-NL" sz="1000"/>
          </a:p>
        </p:txBody>
      </p:sp>
      <p:pic>
        <p:nvPicPr>
          <p:cNvPr id="5" name="Picture 4">
            <a:extLst>
              <a:ext uri="{FF2B5EF4-FFF2-40B4-BE49-F238E27FC236}">
                <a16:creationId xmlns:a16="http://schemas.microsoft.com/office/drawing/2014/main" id="{CB3C1FE7-7D3F-194D-203C-E3871755BFD5}"/>
              </a:ext>
            </a:extLst>
          </p:cNvPr>
          <p:cNvPicPr>
            <a:picLocks noChangeAspect="1"/>
          </p:cNvPicPr>
          <p:nvPr/>
        </p:nvPicPr>
        <p:blipFill rotWithShape="1">
          <a:blip r:embed="rId3"/>
          <a:srcRect t="15503" b="7409"/>
          <a:stretch/>
        </p:blipFill>
        <p:spPr>
          <a:xfrm>
            <a:off x="0" y="1925750"/>
            <a:ext cx="6206252" cy="3588211"/>
          </a:xfrm>
          <a:prstGeom prst="rect">
            <a:avLst/>
          </a:prstGeom>
        </p:spPr>
      </p:pic>
      <p:pic>
        <p:nvPicPr>
          <p:cNvPr id="6" name="Picture 5">
            <a:extLst>
              <a:ext uri="{FF2B5EF4-FFF2-40B4-BE49-F238E27FC236}">
                <a16:creationId xmlns:a16="http://schemas.microsoft.com/office/drawing/2014/main" id="{63F2C582-11A2-F1E0-4B18-FAFD11E7A141}"/>
              </a:ext>
            </a:extLst>
          </p:cNvPr>
          <p:cNvPicPr>
            <a:picLocks noChangeAspect="1"/>
          </p:cNvPicPr>
          <p:nvPr/>
        </p:nvPicPr>
        <p:blipFill rotWithShape="1">
          <a:blip r:embed="rId4"/>
          <a:srcRect t="17518" b="9055"/>
          <a:stretch/>
        </p:blipFill>
        <p:spPr>
          <a:xfrm>
            <a:off x="5862883" y="2014465"/>
            <a:ext cx="6206251" cy="3417823"/>
          </a:xfrm>
          <a:prstGeom prst="rect">
            <a:avLst/>
          </a:prstGeom>
        </p:spPr>
      </p:pic>
      <p:sp>
        <p:nvSpPr>
          <p:cNvPr id="7" name="Content Placeholder 11">
            <a:extLst>
              <a:ext uri="{FF2B5EF4-FFF2-40B4-BE49-F238E27FC236}">
                <a16:creationId xmlns:a16="http://schemas.microsoft.com/office/drawing/2014/main" id="{57DA03C0-EDA0-66C2-8CE0-A4AE8FF4580B}"/>
              </a:ext>
            </a:extLst>
          </p:cNvPr>
          <p:cNvSpPr txBox="1">
            <a:spLocks/>
          </p:cNvSpPr>
          <p:nvPr/>
        </p:nvSpPr>
        <p:spPr>
          <a:xfrm>
            <a:off x="5298074" y="1425712"/>
            <a:ext cx="7118015" cy="667875"/>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a:t>Proper FMEA </a:t>
            </a:r>
            <a:r>
              <a:rPr lang="nl-NL" dirty="0" err="1"/>
              <a:t>allows</a:t>
            </a:r>
            <a:r>
              <a:rPr lang="nl-NL" dirty="0"/>
              <a:t> </a:t>
            </a:r>
            <a:br>
              <a:rPr lang="nl-NL" dirty="0"/>
            </a:br>
            <a:r>
              <a:rPr lang="nl-NL" dirty="0"/>
              <a:t>resources </a:t>
            </a:r>
            <a:r>
              <a:rPr lang="nl-NL" dirty="0" err="1"/>
              <a:t>for</a:t>
            </a:r>
            <a:r>
              <a:rPr lang="nl-NL" dirty="0"/>
              <a:t> Black Swan</a:t>
            </a:r>
          </a:p>
        </p:txBody>
      </p:sp>
      <p:sp>
        <p:nvSpPr>
          <p:cNvPr id="8" name="Content Placeholder 11">
            <a:extLst>
              <a:ext uri="{FF2B5EF4-FFF2-40B4-BE49-F238E27FC236}">
                <a16:creationId xmlns:a16="http://schemas.microsoft.com/office/drawing/2014/main" id="{E69382BB-0152-0C26-2BBD-ED5D2467CF2D}"/>
              </a:ext>
            </a:extLst>
          </p:cNvPr>
          <p:cNvSpPr txBox="1">
            <a:spLocks/>
          </p:cNvSpPr>
          <p:nvPr/>
        </p:nvSpPr>
        <p:spPr>
          <a:xfrm>
            <a:off x="-292741" y="1271768"/>
            <a:ext cx="7118015" cy="667875"/>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err="1"/>
              <a:t>Poor</a:t>
            </a:r>
            <a:r>
              <a:rPr lang="nl-NL" dirty="0"/>
              <a:t> FMEA </a:t>
            </a:r>
            <a:r>
              <a:rPr lang="nl-NL" dirty="0" err="1"/>
              <a:t>convolutes</a:t>
            </a:r>
            <a:r>
              <a:rPr lang="nl-NL" dirty="0"/>
              <a:t> </a:t>
            </a:r>
            <a:br>
              <a:rPr lang="nl-NL" dirty="0"/>
            </a:br>
            <a:r>
              <a:rPr lang="nl-NL" dirty="0"/>
              <a:t>Black Swan </a:t>
            </a:r>
            <a:r>
              <a:rPr lang="nl-NL" dirty="0" err="1"/>
              <a:t>detection</a:t>
            </a:r>
            <a:r>
              <a:rPr lang="nl-NL" dirty="0"/>
              <a:t> and </a:t>
            </a:r>
            <a:r>
              <a:rPr lang="nl-NL" dirty="0" err="1"/>
              <a:t>resolution</a:t>
            </a:r>
            <a:endParaRPr lang="nl-NL" dirty="0"/>
          </a:p>
        </p:txBody>
      </p:sp>
      <p:sp>
        <p:nvSpPr>
          <p:cNvPr id="9" name="Freeform: Shape 8">
            <a:extLst>
              <a:ext uri="{FF2B5EF4-FFF2-40B4-BE49-F238E27FC236}">
                <a16:creationId xmlns:a16="http://schemas.microsoft.com/office/drawing/2014/main" id="{D0B4A74A-51D7-CE7E-86E2-D03DC542ACD4}"/>
              </a:ext>
            </a:extLst>
          </p:cNvPr>
          <p:cNvSpPr/>
          <p:nvPr/>
        </p:nvSpPr>
        <p:spPr>
          <a:xfrm>
            <a:off x="8781524" y="2531847"/>
            <a:ext cx="2194560" cy="2223191"/>
          </a:xfrm>
          <a:custGeom>
            <a:avLst/>
            <a:gdLst>
              <a:gd name="connsiteX0" fmla="*/ 0 w 2194560"/>
              <a:gd name="connsiteY0" fmla="*/ 2275430 h 2328739"/>
              <a:gd name="connsiteX1" fmla="*/ 480060 w 2194560"/>
              <a:gd name="connsiteY1" fmla="*/ 2058260 h 2328739"/>
              <a:gd name="connsiteX2" fmla="*/ 834390 w 2194560"/>
              <a:gd name="connsiteY2" fmla="*/ 172310 h 2328739"/>
              <a:gd name="connsiteX3" fmla="*/ 1074420 w 2194560"/>
              <a:gd name="connsiteY3" fmla="*/ 275180 h 2328739"/>
              <a:gd name="connsiteX4" fmla="*/ 1211580 w 2194560"/>
              <a:gd name="connsiteY4" fmla="*/ 1841090 h 2328739"/>
              <a:gd name="connsiteX5" fmla="*/ 2194560 w 2194560"/>
              <a:gd name="connsiteY5" fmla="*/ 2229710 h 2328739"/>
              <a:gd name="connsiteX6" fmla="*/ 2194560 w 2194560"/>
              <a:gd name="connsiteY6" fmla="*/ 2229710 h 2328739"/>
              <a:gd name="connsiteX0" fmla="*/ 0 w 2194560"/>
              <a:gd name="connsiteY0" fmla="*/ 2216536 h 2265570"/>
              <a:gd name="connsiteX1" fmla="*/ 480060 w 2194560"/>
              <a:gd name="connsiteY1" fmla="*/ 1999366 h 2265570"/>
              <a:gd name="connsiteX2" fmla="*/ 708660 w 2194560"/>
              <a:gd name="connsiteY2" fmla="*/ 204856 h 2265570"/>
              <a:gd name="connsiteX3" fmla="*/ 1074420 w 2194560"/>
              <a:gd name="connsiteY3" fmla="*/ 216286 h 2265570"/>
              <a:gd name="connsiteX4" fmla="*/ 1211580 w 2194560"/>
              <a:gd name="connsiteY4" fmla="*/ 1782196 h 2265570"/>
              <a:gd name="connsiteX5" fmla="*/ 2194560 w 2194560"/>
              <a:gd name="connsiteY5" fmla="*/ 2170816 h 2265570"/>
              <a:gd name="connsiteX6" fmla="*/ 2194560 w 2194560"/>
              <a:gd name="connsiteY6" fmla="*/ 2170816 h 2265570"/>
              <a:gd name="connsiteX0" fmla="*/ 0 w 2194560"/>
              <a:gd name="connsiteY0" fmla="*/ 2188229 h 2237263"/>
              <a:gd name="connsiteX1" fmla="*/ 480060 w 2194560"/>
              <a:gd name="connsiteY1" fmla="*/ 1971059 h 2237263"/>
              <a:gd name="connsiteX2" fmla="*/ 708660 w 2194560"/>
              <a:gd name="connsiteY2" fmla="*/ 176549 h 2237263"/>
              <a:gd name="connsiteX3" fmla="*/ 1005840 w 2194560"/>
              <a:gd name="connsiteY3" fmla="*/ 245129 h 2237263"/>
              <a:gd name="connsiteX4" fmla="*/ 1211580 w 2194560"/>
              <a:gd name="connsiteY4" fmla="*/ 1753889 h 2237263"/>
              <a:gd name="connsiteX5" fmla="*/ 2194560 w 2194560"/>
              <a:gd name="connsiteY5" fmla="*/ 2142509 h 2237263"/>
              <a:gd name="connsiteX6" fmla="*/ 2194560 w 2194560"/>
              <a:gd name="connsiteY6" fmla="*/ 2142509 h 2237263"/>
              <a:gd name="connsiteX0" fmla="*/ 0 w 2194560"/>
              <a:gd name="connsiteY0" fmla="*/ 2188229 h 2197926"/>
              <a:gd name="connsiteX1" fmla="*/ 480060 w 2194560"/>
              <a:gd name="connsiteY1" fmla="*/ 1971059 h 2197926"/>
              <a:gd name="connsiteX2" fmla="*/ 708660 w 2194560"/>
              <a:gd name="connsiteY2" fmla="*/ 176549 h 2197926"/>
              <a:gd name="connsiteX3" fmla="*/ 1005840 w 2194560"/>
              <a:gd name="connsiteY3" fmla="*/ 245129 h 2197926"/>
              <a:gd name="connsiteX4" fmla="*/ 1211580 w 2194560"/>
              <a:gd name="connsiteY4" fmla="*/ 1753889 h 2197926"/>
              <a:gd name="connsiteX5" fmla="*/ 2194560 w 2194560"/>
              <a:gd name="connsiteY5" fmla="*/ 2142509 h 2197926"/>
              <a:gd name="connsiteX6" fmla="*/ 2194560 w 2194560"/>
              <a:gd name="connsiteY6" fmla="*/ 2142509 h 2197926"/>
              <a:gd name="connsiteX0" fmla="*/ 0 w 2194560"/>
              <a:gd name="connsiteY0" fmla="*/ 2188229 h 2188229"/>
              <a:gd name="connsiteX1" fmla="*/ 480060 w 2194560"/>
              <a:gd name="connsiteY1" fmla="*/ 1971059 h 2188229"/>
              <a:gd name="connsiteX2" fmla="*/ 708660 w 2194560"/>
              <a:gd name="connsiteY2" fmla="*/ 176549 h 2188229"/>
              <a:gd name="connsiteX3" fmla="*/ 1005840 w 2194560"/>
              <a:gd name="connsiteY3" fmla="*/ 245129 h 2188229"/>
              <a:gd name="connsiteX4" fmla="*/ 1211580 w 2194560"/>
              <a:gd name="connsiteY4" fmla="*/ 1753889 h 2188229"/>
              <a:gd name="connsiteX5" fmla="*/ 2194560 w 2194560"/>
              <a:gd name="connsiteY5" fmla="*/ 2142509 h 2188229"/>
              <a:gd name="connsiteX6" fmla="*/ 2194560 w 2194560"/>
              <a:gd name="connsiteY6" fmla="*/ 2142509 h 2188229"/>
              <a:gd name="connsiteX0" fmla="*/ 0 w 2194560"/>
              <a:gd name="connsiteY0" fmla="*/ 2169194 h 2169194"/>
              <a:gd name="connsiteX1" fmla="*/ 514350 w 2194560"/>
              <a:gd name="connsiteY1" fmla="*/ 1677704 h 2169194"/>
              <a:gd name="connsiteX2" fmla="*/ 708660 w 2194560"/>
              <a:gd name="connsiteY2" fmla="*/ 157514 h 2169194"/>
              <a:gd name="connsiteX3" fmla="*/ 1005840 w 2194560"/>
              <a:gd name="connsiteY3" fmla="*/ 226094 h 2169194"/>
              <a:gd name="connsiteX4" fmla="*/ 1211580 w 2194560"/>
              <a:gd name="connsiteY4" fmla="*/ 1734854 h 2169194"/>
              <a:gd name="connsiteX5" fmla="*/ 2194560 w 2194560"/>
              <a:gd name="connsiteY5" fmla="*/ 2123474 h 2169194"/>
              <a:gd name="connsiteX6" fmla="*/ 2194560 w 2194560"/>
              <a:gd name="connsiteY6" fmla="*/ 2123474 h 2169194"/>
              <a:gd name="connsiteX0" fmla="*/ 0 w 2194560"/>
              <a:gd name="connsiteY0" fmla="*/ 2088386 h 2088386"/>
              <a:gd name="connsiteX1" fmla="*/ 514350 w 2194560"/>
              <a:gd name="connsiteY1" fmla="*/ 1596896 h 2088386"/>
              <a:gd name="connsiteX2" fmla="*/ 708660 w 2194560"/>
              <a:gd name="connsiteY2" fmla="*/ 76706 h 2088386"/>
              <a:gd name="connsiteX3" fmla="*/ 1120140 w 2194560"/>
              <a:gd name="connsiteY3" fmla="*/ 373886 h 2088386"/>
              <a:gd name="connsiteX4" fmla="*/ 1211580 w 2194560"/>
              <a:gd name="connsiteY4" fmla="*/ 1654046 h 2088386"/>
              <a:gd name="connsiteX5" fmla="*/ 2194560 w 2194560"/>
              <a:gd name="connsiteY5" fmla="*/ 2042666 h 2088386"/>
              <a:gd name="connsiteX6" fmla="*/ 2194560 w 2194560"/>
              <a:gd name="connsiteY6" fmla="*/ 2042666 h 2088386"/>
              <a:gd name="connsiteX0" fmla="*/ 0 w 2194560"/>
              <a:gd name="connsiteY0" fmla="*/ 2088972 h 2088972"/>
              <a:gd name="connsiteX1" fmla="*/ 514350 w 2194560"/>
              <a:gd name="connsiteY1" fmla="*/ 1597482 h 2088972"/>
              <a:gd name="connsiteX2" fmla="*/ 708660 w 2194560"/>
              <a:gd name="connsiteY2" fmla="*/ 77292 h 2088972"/>
              <a:gd name="connsiteX3" fmla="*/ 1120140 w 2194560"/>
              <a:gd name="connsiteY3" fmla="*/ 374472 h 2088972"/>
              <a:gd name="connsiteX4" fmla="*/ 1463040 w 2194560"/>
              <a:gd name="connsiteY4" fmla="*/ 1677492 h 2088972"/>
              <a:gd name="connsiteX5" fmla="*/ 2194560 w 2194560"/>
              <a:gd name="connsiteY5" fmla="*/ 2043252 h 2088972"/>
              <a:gd name="connsiteX6" fmla="*/ 2194560 w 2194560"/>
              <a:gd name="connsiteY6" fmla="*/ 2043252 h 2088972"/>
              <a:gd name="connsiteX0" fmla="*/ 0 w 2194560"/>
              <a:gd name="connsiteY0" fmla="*/ 2168776 h 2168776"/>
              <a:gd name="connsiteX1" fmla="*/ 514350 w 2194560"/>
              <a:gd name="connsiteY1" fmla="*/ 1677286 h 2168776"/>
              <a:gd name="connsiteX2" fmla="*/ 880110 w 2194560"/>
              <a:gd name="connsiteY2" fmla="*/ 65656 h 2168776"/>
              <a:gd name="connsiteX3" fmla="*/ 1120140 w 2194560"/>
              <a:gd name="connsiteY3" fmla="*/ 454276 h 2168776"/>
              <a:gd name="connsiteX4" fmla="*/ 1463040 w 2194560"/>
              <a:gd name="connsiteY4" fmla="*/ 1757296 h 2168776"/>
              <a:gd name="connsiteX5" fmla="*/ 2194560 w 2194560"/>
              <a:gd name="connsiteY5" fmla="*/ 2123056 h 2168776"/>
              <a:gd name="connsiteX6" fmla="*/ 2194560 w 2194560"/>
              <a:gd name="connsiteY6" fmla="*/ 2123056 h 2168776"/>
              <a:gd name="connsiteX0" fmla="*/ 0 w 2194560"/>
              <a:gd name="connsiteY0" fmla="*/ 2158619 h 2158619"/>
              <a:gd name="connsiteX1" fmla="*/ 514350 w 2194560"/>
              <a:gd name="connsiteY1" fmla="*/ 1667129 h 2158619"/>
              <a:gd name="connsiteX2" fmla="*/ 742950 w 2194560"/>
              <a:gd name="connsiteY2" fmla="*/ 66929 h 2158619"/>
              <a:gd name="connsiteX3" fmla="*/ 1120140 w 2194560"/>
              <a:gd name="connsiteY3" fmla="*/ 444119 h 2158619"/>
              <a:gd name="connsiteX4" fmla="*/ 1463040 w 2194560"/>
              <a:gd name="connsiteY4" fmla="*/ 1747139 h 2158619"/>
              <a:gd name="connsiteX5" fmla="*/ 2194560 w 2194560"/>
              <a:gd name="connsiteY5" fmla="*/ 2112899 h 2158619"/>
              <a:gd name="connsiteX6" fmla="*/ 2194560 w 2194560"/>
              <a:gd name="connsiteY6" fmla="*/ 2112899 h 2158619"/>
              <a:gd name="connsiteX0" fmla="*/ 0 w 2194560"/>
              <a:gd name="connsiteY0" fmla="*/ 2140217 h 2140217"/>
              <a:gd name="connsiteX1" fmla="*/ 514350 w 2194560"/>
              <a:gd name="connsiteY1" fmla="*/ 1648727 h 2140217"/>
              <a:gd name="connsiteX2" fmla="*/ 742950 w 2194560"/>
              <a:gd name="connsiteY2" fmla="*/ 48527 h 2140217"/>
              <a:gd name="connsiteX3" fmla="*/ 1120140 w 2194560"/>
              <a:gd name="connsiteY3" fmla="*/ 425717 h 2140217"/>
              <a:gd name="connsiteX4" fmla="*/ 1463040 w 2194560"/>
              <a:gd name="connsiteY4" fmla="*/ 1728737 h 2140217"/>
              <a:gd name="connsiteX5" fmla="*/ 2194560 w 2194560"/>
              <a:gd name="connsiteY5" fmla="*/ 2094497 h 2140217"/>
              <a:gd name="connsiteX6" fmla="*/ 2194560 w 2194560"/>
              <a:gd name="connsiteY6" fmla="*/ 2094497 h 2140217"/>
              <a:gd name="connsiteX0" fmla="*/ 0 w 2194560"/>
              <a:gd name="connsiteY0" fmla="*/ 2116649 h 2116649"/>
              <a:gd name="connsiteX1" fmla="*/ 514350 w 2194560"/>
              <a:gd name="connsiteY1" fmla="*/ 1625159 h 2116649"/>
              <a:gd name="connsiteX2" fmla="*/ 742950 w 2194560"/>
              <a:gd name="connsiteY2" fmla="*/ 24959 h 2116649"/>
              <a:gd name="connsiteX3" fmla="*/ 1211580 w 2194560"/>
              <a:gd name="connsiteY3" fmla="*/ 722189 h 2116649"/>
              <a:gd name="connsiteX4" fmla="*/ 1463040 w 2194560"/>
              <a:gd name="connsiteY4" fmla="*/ 1705169 h 2116649"/>
              <a:gd name="connsiteX5" fmla="*/ 2194560 w 2194560"/>
              <a:gd name="connsiteY5" fmla="*/ 2070929 h 2116649"/>
              <a:gd name="connsiteX6" fmla="*/ 2194560 w 2194560"/>
              <a:gd name="connsiteY6" fmla="*/ 2070929 h 2116649"/>
              <a:gd name="connsiteX0" fmla="*/ 0 w 2194560"/>
              <a:gd name="connsiteY0" fmla="*/ 2116454 h 2116454"/>
              <a:gd name="connsiteX1" fmla="*/ 514350 w 2194560"/>
              <a:gd name="connsiteY1" fmla="*/ 1624964 h 2116454"/>
              <a:gd name="connsiteX2" fmla="*/ 742950 w 2194560"/>
              <a:gd name="connsiteY2" fmla="*/ 24764 h 2116454"/>
              <a:gd name="connsiteX3" fmla="*/ 1211580 w 2194560"/>
              <a:gd name="connsiteY3" fmla="*/ 721994 h 2116454"/>
              <a:gd name="connsiteX4" fmla="*/ 1565910 w 2194560"/>
              <a:gd name="connsiteY4" fmla="*/ 1670684 h 2116454"/>
              <a:gd name="connsiteX5" fmla="*/ 2194560 w 2194560"/>
              <a:gd name="connsiteY5" fmla="*/ 2070734 h 2116454"/>
              <a:gd name="connsiteX6" fmla="*/ 2194560 w 2194560"/>
              <a:gd name="connsiteY6" fmla="*/ 2070734 h 2116454"/>
              <a:gd name="connsiteX0" fmla="*/ 0 w 2194560"/>
              <a:gd name="connsiteY0" fmla="*/ 2107324 h 2107324"/>
              <a:gd name="connsiteX1" fmla="*/ 514350 w 2194560"/>
              <a:gd name="connsiteY1" fmla="*/ 1615834 h 2107324"/>
              <a:gd name="connsiteX2" fmla="*/ 742950 w 2194560"/>
              <a:gd name="connsiteY2" fmla="*/ 15634 h 2107324"/>
              <a:gd name="connsiteX3" fmla="*/ 1120140 w 2194560"/>
              <a:gd name="connsiteY3" fmla="*/ 850024 h 2107324"/>
              <a:gd name="connsiteX4" fmla="*/ 1565910 w 2194560"/>
              <a:gd name="connsiteY4" fmla="*/ 1661554 h 2107324"/>
              <a:gd name="connsiteX5" fmla="*/ 2194560 w 2194560"/>
              <a:gd name="connsiteY5" fmla="*/ 2061604 h 2107324"/>
              <a:gd name="connsiteX6" fmla="*/ 2194560 w 2194560"/>
              <a:gd name="connsiteY6" fmla="*/ 2061604 h 2107324"/>
              <a:gd name="connsiteX0" fmla="*/ 0 w 2194560"/>
              <a:gd name="connsiteY0" fmla="*/ 2106297 h 2106297"/>
              <a:gd name="connsiteX1" fmla="*/ 514350 w 2194560"/>
              <a:gd name="connsiteY1" fmla="*/ 1614807 h 2106297"/>
              <a:gd name="connsiteX2" fmla="*/ 742950 w 2194560"/>
              <a:gd name="connsiteY2" fmla="*/ 14607 h 2106297"/>
              <a:gd name="connsiteX3" fmla="*/ 1120140 w 2194560"/>
              <a:gd name="connsiteY3" fmla="*/ 848997 h 2106297"/>
              <a:gd name="connsiteX4" fmla="*/ 1565910 w 2194560"/>
              <a:gd name="connsiteY4" fmla="*/ 1660527 h 2106297"/>
              <a:gd name="connsiteX5" fmla="*/ 2194560 w 2194560"/>
              <a:gd name="connsiteY5" fmla="*/ 2060577 h 2106297"/>
              <a:gd name="connsiteX6" fmla="*/ 2194560 w 2194560"/>
              <a:gd name="connsiteY6" fmla="*/ 2060577 h 2106297"/>
              <a:gd name="connsiteX0" fmla="*/ 0 w 2194560"/>
              <a:gd name="connsiteY0" fmla="*/ 2217292 h 2217292"/>
              <a:gd name="connsiteX1" fmla="*/ 514350 w 2194560"/>
              <a:gd name="connsiteY1" fmla="*/ 1725802 h 2217292"/>
              <a:gd name="connsiteX2" fmla="*/ 742950 w 2194560"/>
              <a:gd name="connsiteY2" fmla="*/ 125602 h 2217292"/>
              <a:gd name="connsiteX3" fmla="*/ 1211580 w 2194560"/>
              <a:gd name="connsiteY3" fmla="*/ 251332 h 2217292"/>
              <a:gd name="connsiteX4" fmla="*/ 1565910 w 2194560"/>
              <a:gd name="connsiteY4" fmla="*/ 1771522 h 2217292"/>
              <a:gd name="connsiteX5" fmla="*/ 2194560 w 2194560"/>
              <a:gd name="connsiteY5" fmla="*/ 2171572 h 2217292"/>
              <a:gd name="connsiteX6" fmla="*/ 2194560 w 2194560"/>
              <a:gd name="connsiteY6" fmla="*/ 2171572 h 2217292"/>
              <a:gd name="connsiteX0" fmla="*/ 0 w 2194560"/>
              <a:gd name="connsiteY0" fmla="*/ 2223191 h 2223191"/>
              <a:gd name="connsiteX1" fmla="*/ 514350 w 2194560"/>
              <a:gd name="connsiteY1" fmla="*/ 1731701 h 2223191"/>
              <a:gd name="connsiteX2" fmla="*/ 742950 w 2194560"/>
              <a:gd name="connsiteY2" fmla="*/ 131501 h 2223191"/>
              <a:gd name="connsiteX3" fmla="*/ 1211580 w 2194560"/>
              <a:gd name="connsiteY3" fmla="*/ 257231 h 2223191"/>
              <a:gd name="connsiteX4" fmla="*/ 1565910 w 2194560"/>
              <a:gd name="connsiteY4" fmla="*/ 1777421 h 2223191"/>
              <a:gd name="connsiteX5" fmla="*/ 2194560 w 2194560"/>
              <a:gd name="connsiteY5" fmla="*/ 2177471 h 2223191"/>
              <a:gd name="connsiteX6" fmla="*/ 2194560 w 2194560"/>
              <a:gd name="connsiteY6" fmla="*/ 2177471 h 222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60" h="2223191">
                <a:moveTo>
                  <a:pt x="0" y="2223191"/>
                </a:moveTo>
                <a:cubicBezTo>
                  <a:pt x="227647" y="2106986"/>
                  <a:pt x="390525" y="2080316"/>
                  <a:pt x="514350" y="1731701"/>
                </a:cubicBezTo>
                <a:cubicBezTo>
                  <a:pt x="638175" y="1383086"/>
                  <a:pt x="626745" y="377246"/>
                  <a:pt x="742950" y="131501"/>
                </a:cubicBezTo>
                <a:cubicBezTo>
                  <a:pt x="859155" y="-114244"/>
                  <a:pt x="1154430" y="17201"/>
                  <a:pt x="1211580" y="257231"/>
                </a:cubicBezTo>
                <a:cubicBezTo>
                  <a:pt x="1268730" y="497261"/>
                  <a:pt x="1402080" y="1457381"/>
                  <a:pt x="1565910" y="1777421"/>
                </a:cubicBezTo>
                <a:cubicBezTo>
                  <a:pt x="1729740" y="2097461"/>
                  <a:pt x="2194560" y="2177471"/>
                  <a:pt x="2194560" y="2177471"/>
                </a:cubicBezTo>
                <a:lnTo>
                  <a:pt x="2194560" y="217747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F81AC89-EF44-6B38-1702-32E93576EA4B}"/>
              </a:ext>
            </a:extLst>
          </p:cNvPr>
          <p:cNvSpPr/>
          <p:nvPr/>
        </p:nvSpPr>
        <p:spPr>
          <a:xfrm>
            <a:off x="2921214" y="2577358"/>
            <a:ext cx="2194560" cy="2223191"/>
          </a:xfrm>
          <a:custGeom>
            <a:avLst/>
            <a:gdLst>
              <a:gd name="connsiteX0" fmla="*/ 0 w 2194560"/>
              <a:gd name="connsiteY0" fmla="*/ 2275430 h 2328739"/>
              <a:gd name="connsiteX1" fmla="*/ 480060 w 2194560"/>
              <a:gd name="connsiteY1" fmla="*/ 2058260 h 2328739"/>
              <a:gd name="connsiteX2" fmla="*/ 834390 w 2194560"/>
              <a:gd name="connsiteY2" fmla="*/ 172310 h 2328739"/>
              <a:gd name="connsiteX3" fmla="*/ 1074420 w 2194560"/>
              <a:gd name="connsiteY3" fmla="*/ 275180 h 2328739"/>
              <a:gd name="connsiteX4" fmla="*/ 1211580 w 2194560"/>
              <a:gd name="connsiteY4" fmla="*/ 1841090 h 2328739"/>
              <a:gd name="connsiteX5" fmla="*/ 2194560 w 2194560"/>
              <a:gd name="connsiteY5" fmla="*/ 2229710 h 2328739"/>
              <a:gd name="connsiteX6" fmla="*/ 2194560 w 2194560"/>
              <a:gd name="connsiteY6" fmla="*/ 2229710 h 2328739"/>
              <a:gd name="connsiteX0" fmla="*/ 0 w 2194560"/>
              <a:gd name="connsiteY0" fmla="*/ 2216536 h 2265570"/>
              <a:gd name="connsiteX1" fmla="*/ 480060 w 2194560"/>
              <a:gd name="connsiteY1" fmla="*/ 1999366 h 2265570"/>
              <a:gd name="connsiteX2" fmla="*/ 708660 w 2194560"/>
              <a:gd name="connsiteY2" fmla="*/ 204856 h 2265570"/>
              <a:gd name="connsiteX3" fmla="*/ 1074420 w 2194560"/>
              <a:gd name="connsiteY3" fmla="*/ 216286 h 2265570"/>
              <a:gd name="connsiteX4" fmla="*/ 1211580 w 2194560"/>
              <a:gd name="connsiteY4" fmla="*/ 1782196 h 2265570"/>
              <a:gd name="connsiteX5" fmla="*/ 2194560 w 2194560"/>
              <a:gd name="connsiteY5" fmla="*/ 2170816 h 2265570"/>
              <a:gd name="connsiteX6" fmla="*/ 2194560 w 2194560"/>
              <a:gd name="connsiteY6" fmla="*/ 2170816 h 2265570"/>
              <a:gd name="connsiteX0" fmla="*/ 0 w 2194560"/>
              <a:gd name="connsiteY0" fmla="*/ 2188229 h 2237263"/>
              <a:gd name="connsiteX1" fmla="*/ 480060 w 2194560"/>
              <a:gd name="connsiteY1" fmla="*/ 1971059 h 2237263"/>
              <a:gd name="connsiteX2" fmla="*/ 708660 w 2194560"/>
              <a:gd name="connsiteY2" fmla="*/ 176549 h 2237263"/>
              <a:gd name="connsiteX3" fmla="*/ 1005840 w 2194560"/>
              <a:gd name="connsiteY3" fmla="*/ 245129 h 2237263"/>
              <a:gd name="connsiteX4" fmla="*/ 1211580 w 2194560"/>
              <a:gd name="connsiteY4" fmla="*/ 1753889 h 2237263"/>
              <a:gd name="connsiteX5" fmla="*/ 2194560 w 2194560"/>
              <a:gd name="connsiteY5" fmla="*/ 2142509 h 2237263"/>
              <a:gd name="connsiteX6" fmla="*/ 2194560 w 2194560"/>
              <a:gd name="connsiteY6" fmla="*/ 2142509 h 2237263"/>
              <a:gd name="connsiteX0" fmla="*/ 0 w 2194560"/>
              <a:gd name="connsiteY0" fmla="*/ 2188229 h 2197926"/>
              <a:gd name="connsiteX1" fmla="*/ 480060 w 2194560"/>
              <a:gd name="connsiteY1" fmla="*/ 1971059 h 2197926"/>
              <a:gd name="connsiteX2" fmla="*/ 708660 w 2194560"/>
              <a:gd name="connsiteY2" fmla="*/ 176549 h 2197926"/>
              <a:gd name="connsiteX3" fmla="*/ 1005840 w 2194560"/>
              <a:gd name="connsiteY3" fmla="*/ 245129 h 2197926"/>
              <a:gd name="connsiteX4" fmla="*/ 1211580 w 2194560"/>
              <a:gd name="connsiteY4" fmla="*/ 1753889 h 2197926"/>
              <a:gd name="connsiteX5" fmla="*/ 2194560 w 2194560"/>
              <a:gd name="connsiteY5" fmla="*/ 2142509 h 2197926"/>
              <a:gd name="connsiteX6" fmla="*/ 2194560 w 2194560"/>
              <a:gd name="connsiteY6" fmla="*/ 2142509 h 2197926"/>
              <a:gd name="connsiteX0" fmla="*/ 0 w 2194560"/>
              <a:gd name="connsiteY0" fmla="*/ 2188229 h 2188229"/>
              <a:gd name="connsiteX1" fmla="*/ 480060 w 2194560"/>
              <a:gd name="connsiteY1" fmla="*/ 1971059 h 2188229"/>
              <a:gd name="connsiteX2" fmla="*/ 708660 w 2194560"/>
              <a:gd name="connsiteY2" fmla="*/ 176549 h 2188229"/>
              <a:gd name="connsiteX3" fmla="*/ 1005840 w 2194560"/>
              <a:gd name="connsiteY3" fmla="*/ 245129 h 2188229"/>
              <a:gd name="connsiteX4" fmla="*/ 1211580 w 2194560"/>
              <a:gd name="connsiteY4" fmla="*/ 1753889 h 2188229"/>
              <a:gd name="connsiteX5" fmla="*/ 2194560 w 2194560"/>
              <a:gd name="connsiteY5" fmla="*/ 2142509 h 2188229"/>
              <a:gd name="connsiteX6" fmla="*/ 2194560 w 2194560"/>
              <a:gd name="connsiteY6" fmla="*/ 2142509 h 2188229"/>
              <a:gd name="connsiteX0" fmla="*/ 0 w 2194560"/>
              <a:gd name="connsiteY0" fmla="*/ 2169194 h 2169194"/>
              <a:gd name="connsiteX1" fmla="*/ 514350 w 2194560"/>
              <a:gd name="connsiteY1" fmla="*/ 1677704 h 2169194"/>
              <a:gd name="connsiteX2" fmla="*/ 708660 w 2194560"/>
              <a:gd name="connsiteY2" fmla="*/ 157514 h 2169194"/>
              <a:gd name="connsiteX3" fmla="*/ 1005840 w 2194560"/>
              <a:gd name="connsiteY3" fmla="*/ 226094 h 2169194"/>
              <a:gd name="connsiteX4" fmla="*/ 1211580 w 2194560"/>
              <a:gd name="connsiteY4" fmla="*/ 1734854 h 2169194"/>
              <a:gd name="connsiteX5" fmla="*/ 2194560 w 2194560"/>
              <a:gd name="connsiteY5" fmla="*/ 2123474 h 2169194"/>
              <a:gd name="connsiteX6" fmla="*/ 2194560 w 2194560"/>
              <a:gd name="connsiteY6" fmla="*/ 2123474 h 2169194"/>
              <a:gd name="connsiteX0" fmla="*/ 0 w 2194560"/>
              <a:gd name="connsiteY0" fmla="*/ 2088386 h 2088386"/>
              <a:gd name="connsiteX1" fmla="*/ 514350 w 2194560"/>
              <a:gd name="connsiteY1" fmla="*/ 1596896 h 2088386"/>
              <a:gd name="connsiteX2" fmla="*/ 708660 w 2194560"/>
              <a:gd name="connsiteY2" fmla="*/ 76706 h 2088386"/>
              <a:gd name="connsiteX3" fmla="*/ 1120140 w 2194560"/>
              <a:gd name="connsiteY3" fmla="*/ 373886 h 2088386"/>
              <a:gd name="connsiteX4" fmla="*/ 1211580 w 2194560"/>
              <a:gd name="connsiteY4" fmla="*/ 1654046 h 2088386"/>
              <a:gd name="connsiteX5" fmla="*/ 2194560 w 2194560"/>
              <a:gd name="connsiteY5" fmla="*/ 2042666 h 2088386"/>
              <a:gd name="connsiteX6" fmla="*/ 2194560 w 2194560"/>
              <a:gd name="connsiteY6" fmla="*/ 2042666 h 2088386"/>
              <a:gd name="connsiteX0" fmla="*/ 0 w 2194560"/>
              <a:gd name="connsiteY0" fmla="*/ 2088972 h 2088972"/>
              <a:gd name="connsiteX1" fmla="*/ 514350 w 2194560"/>
              <a:gd name="connsiteY1" fmla="*/ 1597482 h 2088972"/>
              <a:gd name="connsiteX2" fmla="*/ 708660 w 2194560"/>
              <a:gd name="connsiteY2" fmla="*/ 77292 h 2088972"/>
              <a:gd name="connsiteX3" fmla="*/ 1120140 w 2194560"/>
              <a:gd name="connsiteY3" fmla="*/ 374472 h 2088972"/>
              <a:gd name="connsiteX4" fmla="*/ 1463040 w 2194560"/>
              <a:gd name="connsiteY4" fmla="*/ 1677492 h 2088972"/>
              <a:gd name="connsiteX5" fmla="*/ 2194560 w 2194560"/>
              <a:gd name="connsiteY5" fmla="*/ 2043252 h 2088972"/>
              <a:gd name="connsiteX6" fmla="*/ 2194560 w 2194560"/>
              <a:gd name="connsiteY6" fmla="*/ 2043252 h 2088972"/>
              <a:gd name="connsiteX0" fmla="*/ 0 w 2194560"/>
              <a:gd name="connsiteY0" fmla="*/ 2168776 h 2168776"/>
              <a:gd name="connsiteX1" fmla="*/ 514350 w 2194560"/>
              <a:gd name="connsiteY1" fmla="*/ 1677286 h 2168776"/>
              <a:gd name="connsiteX2" fmla="*/ 880110 w 2194560"/>
              <a:gd name="connsiteY2" fmla="*/ 65656 h 2168776"/>
              <a:gd name="connsiteX3" fmla="*/ 1120140 w 2194560"/>
              <a:gd name="connsiteY3" fmla="*/ 454276 h 2168776"/>
              <a:gd name="connsiteX4" fmla="*/ 1463040 w 2194560"/>
              <a:gd name="connsiteY4" fmla="*/ 1757296 h 2168776"/>
              <a:gd name="connsiteX5" fmla="*/ 2194560 w 2194560"/>
              <a:gd name="connsiteY5" fmla="*/ 2123056 h 2168776"/>
              <a:gd name="connsiteX6" fmla="*/ 2194560 w 2194560"/>
              <a:gd name="connsiteY6" fmla="*/ 2123056 h 2168776"/>
              <a:gd name="connsiteX0" fmla="*/ 0 w 2194560"/>
              <a:gd name="connsiteY0" fmla="*/ 2158619 h 2158619"/>
              <a:gd name="connsiteX1" fmla="*/ 514350 w 2194560"/>
              <a:gd name="connsiteY1" fmla="*/ 1667129 h 2158619"/>
              <a:gd name="connsiteX2" fmla="*/ 742950 w 2194560"/>
              <a:gd name="connsiteY2" fmla="*/ 66929 h 2158619"/>
              <a:gd name="connsiteX3" fmla="*/ 1120140 w 2194560"/>
              <a:gd name="connsiteY3" fmla="*/ 444119 h 2158619"/>
              <a:gd name="connsiteX4" fmla="*/ 1463040 w 2194560"/>
              <a:gd name="connsiteY4" fmla="*/ 1747139 h 2158619"/>
              <a:gd name="connsiteX5" fmla="*/ 2194560 w 2194560"/>
              <a:gd name="connsiteY5" fmla="*/ 2112899 h 2158619"/>
              <a:gd name="connsiteX6" fmla="*/ 2194560 w 2194560"/>
              <a:gd name="connsiteY6" fmla="*/ 2112899 h 2158619"/>
              <a:gd name="connsiteX0" fmla="*/ 0 w 2194560"/>
              <a:gd name="connsiteY0" fmla="*/ 2140217 h 2140217"/>
              <a:gd name="connsiteX1" fmla="*/ 514350 w 2194560"/>
              <a:gd name="connsiteY1" fmla="*/ 1648727 h 2140217"/>
              <a:gd name="connsiteX2" fmla="*/ 742950 w 2194560"/>
              <a:gd name="connsiteY2" fmla="*/ 48527 h 2140217"/>
              <a:gd name="connsiteX3" fmla="*/ 1120140 w 2194560"/>
              <a:gd name="connsiteY3" fmla="*/ 425717 h 2140217"/>
              <a:gd name="connsiteX4" fmla="*/ 1463040 w 2194560"/>
              <a:gd name="connsiteY4" fmla="*/ 1728737 h 2140217"/>
              <a:gd name="connsiteX5" fmla="*/ 2194560 w 2194560"/>
              <a:gd name="connsiteY5" fmla="*/ 2094497 h 2140217"/>
              <a:gd name="connsiteX6" fmla="*/ 2194560 w 2194560"/>
              <a:gd name="connsiteY6" fmla="*/ 2094497 h 2140217"/>
              <a:gd name="connsiteX0" fmla="*/ 0 w 2194560"/>
              <a:gd name="connsiteY0" fmla="*/ 2116649 h 2116649"/>
              <a:gd name="connsiteX1" fmla="*/ 514350 w 2194560"/>
              <a:gd name="connsiteY1" fmla="*/ 1625159 h 2116649"/>
              <a:gd name="connsiteX2" fmla="*/ 742950 w 2194560"/>
              <a:gd name="connsiteY2" fmla="*/ 24959 h 2116649"/>
              <a:gd name="connsiteX3" fmla="*/ 1211580 w 2194560"/>
              <a:gd name="connsiteY3" fmla="*/ 722189 h 2116649"/>
              <a:gd name="connsiteX4" fmla="*/ 1463040 w 2194560"/>
              <a:gd name="connsiteY4" fmla="*/ 1705169 h 2116649"/>
              <a:gd name="connsiteX5" fmla="*/ 2194560 w 2194560"/>
              <a:gd name="connsiteY5" fmla="*/ 2070929 h 2116649"/>
              <a:gd name="connsiteX6" fmla="*/ 2194560 w 2194560"/>
              <a:gd name="connsiteY6" fmla="*/ 2070929 h 2116649"/>
              <a:gd name="connsiteX0" fmla="*/ 0 w 2194560"/>
              <a:gd name="connsiteY0" fmla="*/ 2116454 h 2116454"/>
              <a:gd name="connsiteX1" fmla="*/ 514350 w 2194560"/>
              <a:gd name="connsiteY1" fmla="*/ 1624964 h 2116454"/>
              <a:gd name="connsiteX2" fmla="*/ 742950 w 2194560"/>
              <a:gd name="connsiteY2" fmla="*/ 24764 h 2116454"/>
              <a:gd name="connsiteX3" fmla="*/ 1211580 w 2194560"/>
              <a:gd name="connsiteY3" fmla="*/ 721994 h 2116454"/>
              <a:gd name="connsiteX4" fmla="*/ 1565910 w 2194560"/>
              <a:gd name="connsiteY4" fmla="*/ 1670684 h 2116454"/>
              <a:gd name="connsiteX5" fmla="*/ 2194560 w 2194560"/>
              <a:gd name="connsiteY5" fmla="*/ 2070734 h 2116454"/>
              <a:gd name="connsiteX6" fmla="*/ 2194560 w 2194560"/>
              <a:gd name="connsiteY6" fmla="*/ 2070734 h 2116454"/>
              <a:gd name="connsiteX0" fmla="*/ 0 w 2194560"/>
              <a:gd name="connsiteY0" fmla="*/ 2107324 h 2107324"/>
              <a:gd name="connsiteX1" fmla="*/ 514350 w 2194560"/>
              <a:gd name="connsiteY1" fmla="*/ 1615834 h 2107324"/>
              <a:gd name="connsiteX2" fmla="*/ 742950 w 2194560"/>
              <a:gd name="connsiteY2" fmla="*/ 15634 h 2107324"/>
              <a:gd name="connsiteX3" fmla="*/ 1120140 w 2194560"/>
              <a:gd name="connsiteY3" fmla="*/ 850024 h 2107324"/>
              <a:gd name="connsiteX4" fmla="*/ 1565910 w 2194560"/>
              <a:gd name="connsiteY4" fmla="*/ 1661554 h 2107324"/>
              <a:gd name="connsiteX5" fmla="*/ 2194560 w 2194560"/>
              <a:gd name="connsiteY5" fmla="*/ 2061604 h 2107324"/>
              <a:gd name="connsiteX6" fmla="*/ 2194560 w 2194560"/>
              <a:gd name="connsiteY6" fmla="*/ 2061604 h 2107324"/>
              <a:gd name="connsiteX0" fmla="*/ 0 w 2194560"/>
              <a:gd name="connsiteY0" fmla="*/ 2106297 h 2106297"/>
              <a:gd name="connsiteX1" fmla="*/ 514350 w 2194560"/>
              <a:gd name="connsiteY1" fmla="*/ 1614807 h 2106297"/>
              <a:gd name="connsiteX2" fmla="*/ 742950 w 2194560"/>
              <a:gd name="connsiteY2" fmla="*/ 14607 h 2106297"/>
              <a:gd name="connsiteX3" fmla="*/ 1120140 w 2194560"/>
              <a:gd name="connsiteY3" fmla="*/ 848997 h 2106297"/>
              <a:gd name="connsiteX4" fmla="*/ 1565910 w 2194560"/>
              <a:gd name="connsiteY4" fmla="*/ 1660527 h 2106297"/>
              <a:gd name="connsiteX5" fmla="*/ 2194560 w 2194560"/>
              <a:gd name="connsiteY5" fmla="*/ 2060577 h 2106297"/>
              <a:gd name="connsiteX6" fmla="*/ 2194560 w 2194560"/>
              <a:gd name="connsiteY6" fmla="*/ 2060577 h 2106297"/>
              <a:gd name="connsiteX0" fmla="*/ 0 w 2194560"/>
              <a:gd name="connsiteY0" fmla="*/ 2217292 h 2217292"/>
              <a:gd name="connsiteX1" fmla="*/ 514350 w 2194560"/>
              <a:gd name="connsiteY1" fmla="*/ 1725802 h 2217292"/>
              <a:gd name="connsiteX2" fmla="*/ 742950 w 2194560"/>
              <a:gd name="connsiteY2" fmla="*/ 125602 h 2217292"/>
              <a:gd name="connsiteX3" fmla="*/ 1211580 w 2194560"/>
              <a:gd name="connsiteY3" fmla="*/ 251332 h 2217292"/>
              <a:gd name="connsiteX4" fmla="*/ 1565910 w 2194560"/>
              <a:gd name="connsiteY4" fmla="*/ 1771522 h 2217292"/>
              <a:gd name="connsiteX5" fmla="*/ 2194560 w 2194560"/>
              <a:gd name="connsiteY5" fmla="*/ 2171572 h 2217292"/>
              <a:gd name="connsiteX6" fmla="*/ 2194560 w 2194560"/>
              <a:gd name="connsiteY6" fmla="*/ 2171572 h 2217292"/>
              <a:gd name="connsiteX0" fmla="*/ 0 w 2194560"/>
              <a:gd name="connsiteY0" fmla="*/ 2223191 h 2223191"/>
              <a:gd name="connsiteX1" fmla="*/ 514350 w 2194560"/>
              <a:gd name="connsiteY1" fmla="*/ 1731701 h 2223191"/>
              <a:gd name="connsiteX2" fmla="*/ 742950 w 2194560"/>
              <a:gd name="connsiteY2" fmla="*/ 131501 h 2223191"/>
              <a:gd name="connsiteX3" fmla="*/ 1211580 w 2194560"/>
              <a:gd name="connsiteY3" fmla="*/ 257231 h 2223191"/>
              <a:gd name="connsiteX4" fmla="*/ 1565910 w 2194560"/>
              <a:gd name="connsiteY4" fmla="*/ 1777421 h 2223191"/>
              <a:gd name="connsiteX5" fmla="*/ 2194560 w 2194560"/>
              <a:gd name="connsiteY5" fmla="*/ 2177471 h 2223191"/>
              <a:gd name="connsiteX6" fmla="*/ 2194560 w 2194560"/>
              <a:gd name="connsiteY6" fmla="*/ 2177471 h 222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60" h="2223191">
                <a:moveTo>
                  <a:pt x="0" y="2223191"/>
                </a:moveTo>
                <a:cubicBezTo>
                  <a:pt x="227647" y="2106986"/>
                  <a:pt x="390525" y="2080316"/>
                  <a:pt x="514350" y="1731701"/>
                </a:cubicBezTo>
                <a:cubicBezTo>
                  <a:pt x="638175" y="1383086"/>
                  <a:pt x="626745" y="377246"/>
                  <a:pt x="742950" y="131501"/>
                </a:cubicBezTo>
                <a:cubicBezTo>
                  <a:pt x="859155" y="-114244"/>
                  <a:pt x="1154430" y="17201"/>
                  <a:pt x="1211580" y="257231"/>
                </a:cubicBezTo>
                <a:cubicBezTo>
                  <a:pt x="1268730" y="497261"/>
                  <a:pt x="1402080" y="1457381"/>
                  <a:pt x="1565910" y="1777421"/>
                </a:cubicBezTo>
                <a:cubicBezTo>
                  <a:pt x="1729740" y="2097461"/>
                  <a:pt x="2194560" y="2177471"/>
                  <a:pt x="2194560" y="2177471"/>
                </a:cubicBezTo>
                <a:lnTo>
                  <a:pt x="2194560" y="217747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10">
            <a:extLst>
              <a:ext uri="{FF2B5EF4-FFF2-40B4-BE49-F238E27FC236}">
                <a16:creationId xmlns:a16="http://schemas.microsoft.com/office/drawing/2014/main" id="{565BF558-6B1F-6D35-6090-102E82E9819E}"/>
              </a:ext>
            </a:extLst>
          </p:cNvPr>
          <p:cNvSpPr/>
          <p:nvPr/>
        </p:nvSpPr>
        <p:spPr>
          <a:xfrm>
            <a:off x="10026457" y="2764639"/>
            <a:ext cx="929051" cy="419740"/>
          </a:xfrm>
          <a:prstGeom prst="wedgeRectCallout">
            <a:avLst>
              <a:gd name="adj1" fmla="val -113575"/>
              <a:gd name="adj2" fmla="val 606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dirty="0">
                <a:solidFill>
                  <a:schemeClr val="tx1"/>
                </a:solidFill>
              </a:rPr>
              <a:t>Black Swan Event</a:t>
            </a:r>
            <a:endParaRPr lang="en-GB" sz="1100" b="1" dirty="0">
              <a:solidFill>
                <a:schemeClr val="tx1"/>
              </a:solidFill>
            </a:endParaRPr>
          </a:p>
        </p:txBody>
      </p:sp>
      <p:sp>
        <p:nvSpPr>
          <p:cNvPr id="12" name="Speech Bubble: Rectangle 11">
            <a:extLst>
              <a:ext uri="{FF2B5EF4-FFF2-40B4-BE49-F238E27FC236}">
                <a16:creationId xmlns:a16="http://schemas.microsoft.com/office/drawing/2014/main" id="{53EBA29D-61EB-7AD3-92EA-57879DBED96A}"/>
              </a:ext>
            </a:extLst>
          </p:cNvPr>
          <p:cNvSpPr/>
          <p:nvPr/>
        </p:nvSpPr>
        <p:spPr>
          <a:xfrm>
            <a:off x="4145744" y="2993056"/>
            <a:ext cx="929051" cy="419740"/>
          </a:xfrm>
          <a:prstGeom prst="wedgeRectCallout">
            <a:avLst>
              <a:gd name="adj1" fmla="val -113575"/>
              <a:gd name="adj2" fmla="val 606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dirty="0">
                <a:solidFill>
                  <a:schemeClr val="tx1"/>
                </a:solidFill>
              </a:rPr>
              <a:t>Black Swan Event</a:t>
            </a:r>
            <a:endParaRPr lang="en-GB" sz="1100" b="1" dirty="0">
              <a:solidFill>
                <a:schemeClr val="tx1"/>
              </a:solidFill>
            </a:endParaRPr>
          </a:p>
        </p:txBody>
      </p:sp>
      <p:sp>
        <p:nvSpPr>
          <p:cNvPr id="13" name="Content Placeholder 11">
            <a:extLst>
              <a:ext uri="{FF2B5EF4-FFF2-40B4-BE49-F238E27FC236}">
                <a16:creationId xmlns:a16="http://schemas.microsoft.com/office/drawing/2014/main" id="{7BCF8F59-1A6F-363F-8885-B569391D6F2F}"/>
              </a:ext>
            </a:extLst>
          </p:cNvPr>
          <p:cNvSpPr txBox="1">
            <a:spLocks/>
          </p:cNvSpPr>
          <p:nvPr/>
        </p:nvSpPr>
        <p:spPr>
          <a:xfrm>
            <a:off x="3019639" y="5826322"/>
            <a:ext cx="8359608" cy="335476"/>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a:t>Black Swans </a:t>
            </a:r>
            <a:r>
              <a:rPr lang="nl-NL" dirty="0" err="1"/>
              <a:t>appear</a:t>
            </a:r>
            <a:r>
              <a:rPr lang="nl-NL" dirty="0"/>
              <a:t> </a:t>
            </a:r>
            <a:r>
              <a:rPr lang="nl-NL" dirty="0" err="1"/>
              <a:t>during</a:t>
            </a:r>
            <a:r>
              <a:rPr lang="nl-NL" dirty="0"/>
              <a:t> ramp-up and </a:t>
            </a:r>
            <a:r>
              <a:rPr lang="nl-NL" dirty="0" err="1"/>
              <a:t>verification</a:t>
            </a:r>
            <a:r>
              <a:rPr lang="nl-NL" dirty="0"/>
              <a:t> stage</a:t>
            </a:r>
          </a:p>
        </p:txBody>
      </p:sp>
      <p:pic>
        <p:nvPicPr>
          <p:cNvPr id="14" name="Picture 13">
            <a:extLst>
              <a:ext uri="{FF2B5EF4-FFF2-40B4-BE49-F238E27FC236}">
                <a16:creationId xmlns:a16="http://schemas.microsoft.com/office/drawing/2014/main" id="{1F4B4D2F-AB40-63C5-1295-A4723D5801D9}"/>
              </a:ext>
            </a:extLst>
          </p:cNvPr>
          <p:cNvPicPr>
            <a:picLocks noChangeAspect="1"/>
          </p:cNvPicPr>
          <p:nvPr/>
        </p:nvPicPr>
        <p:blipFill rotWithShape="1">
          <a:blip r:embed="rId5"/>
          <a:srcRect l="14796" r="18122"/>
          <a:stretch/>
        </p:blipFill>
        <p:spPr>
          <a:xfrm>
            <a:off x="1857650" y="5671061"/>
            <a:ext cx="1161989" cy="619781"/>
          </a:xfrm>
          <a:prstGeom prst="rect">
            <a:avLst/>
          </a:prstGeom>
        </p:spPr>
      </p:pic>
      <p:pic>
        <p:nvPicPr>
          <p:cNvPr id="15" name="Picture 14">
            <a:extLst>
              <a:ext uri="{FF2B5EF4-FFF2-40B4-BE49-F238E27FC236}">
                <a16:creationId xmlns:a16="http://schemas.microsoft.com/office/drawing/2014/main" id="{E55D9B83-3671-B37D-EF0B-C7775295E6E9}"/>
              </a:ext>
            </a:extLst>
          </p:cNvPr>
          <p:cNvPicPr>
            <a:picLocks noChangeAspect="1"/>
          </p:cNvPicPr>
          <p:nvPr/>
        </p:nvPicPr>
        <p:blipFill rotWithShape="1">
          <a:blip r:embed="rId5"/>
          <a:srcRect l="14796" r="18122"/>
          <a:stretch/>
        </p:blipFill>
        <p:spPr>
          <a:xfrm>
            <a:off x="9525930" y="2699405"/>
            <a:ext cx="405220" cy="216136"/>
          </a:xfrm>
          <a:prstGeom prst="rect">
            <a:avLst/>
          </a:prstGeom>
        </p:spPr>
      </p:pic>
      <p:pic>
        <p:nvPicPr>
          <p:cNvPr id="16" name="Picture 15">
            <a:extLst>
              <a:ext uri="{FF2B5EF4-FFF2-40B4-BE49-F238E27FC236}">
                <a16:creationId xmlns:a16="http://schemas.microsoft.com/office/drawing/2014/main" id="{C7BBEC69-B041-A08E-CF5C-A561E4D2BCEB}"/>
              </a:ext>
            </a:extLst>
          </p:cNvPr>
          <p:cNvPicPr>
            <a:picLocks noChangeAspect="1"/>
          </p:cNvPicPr>
          <p:nvPr/>
        </p:nvPicPr>
        <p:blipFill rotWithShape="1">
          <a:blip r:embed="rId5"/>
          <a:srcRect l="14796" r="18122"/>
          <a:stretch/>
        </p:blipFill>
        <p:spPr>
          <a:xfrm>
            <a:off x="3668324" y="2742836"/>
            <a:ext cx="405220" cy="216136"/>
          </a:xfrm>
          <a:prstGeom prst="rect">
            <a:avLst/>
          </a:prstGeom>
        </p:spPr>
      </p:pic>
    </p:spTree>
    <p:extLst>
      <p:ext uri="{BB962C8B-B14F-4D97-AF65-F5344CB8AC3E}">
        <p14:creationId xmlns:p14="http://schemas.microsoft.com/office/powerpoint/2010/main" val="19417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CFFE-9382-BA0C-6E4F-CB13D19758F2}"/>
              </a:ext>
            </a:extLst>
          </p:cNvPr>
          <p:cNvSpPr>
            <a:spLocks noGrp="1"/>
          </p:cNvSpPr>
          <p:nvPr>
            <p:ph type="title"/>
          </p:nvPr>
        </p:nvSpPr>
        <p:spPr/>
        <p:txBody>
          <a:bodyPr/>
          <a:lstStyle/>
          <a:p>
            <a:r>
              <a:rPr lang="en-GB" dirty="0"/>
              <a:t>Black swans = delay</a:t>
            </a:r>
          </a:p>
        </p:txBody>
      </p:sp>
      <p:sp>
        <p:nvSpPr>
          <p:cNvPr id="3" name="Content Placeholder 2">
            <a:extLst>
              <a:ext uri="{FF2B5EF4-FFF2-40B4-BE49-F238E27FC236}">
                <a16:creationId xmlns:a16="http://schemas.microsoft.com/office/drawing/2014/main" id="{46F8EA6A-D1DE-274A-D01D-86BDAE176083}"/>
              </a:ext>
            </a:extLst>
          </p:cNvPr>
          <p:cNvSpPr>
            <a:spLocks noGrp="1"/>
          </p:cNvSpPr>
          <p:nvPr>
            <p:ph idx="1"/>
          </p:nvPr>
        </p:nvSpPr>
        <p:spPr>
          <a:xfrm>
            <a:off x="803275" y="1230505"/>
            <a:ext cx="10585449" cy="1525033"/>
          </a:xfrm>
        </p:spPr>
        <p:txBody>
          <a:bodyPr/>
          <a:lstStyle/>
          <a:p>
            <a:r>
              <a:rPr lang="en-GB" dirty="0"/>
              <a:t>Due to the </a:t>
            </a:r>
            <a:r>
              <a:rPr lang="en-GB" dirty="0">
                <a:solidFill>
                  <a:srgbClr val="C00000"/>
                </a:solidFill>
              </a:rPr>
              <a:t>Un</a:t>
            </a:r>
            <a:r>
              <a:rPr lang="en-GB" dirty="0"/>
              <a:t>known </a:t>
            </a:r>
            <a:r>
              <a:rPr lang="en-GB" dirty="0">
                <a:solidFill>
                  <a:srgbClr val="C00000"/>
                </a:solidFill>
              </a:rPr>
              <a:t>Un</a:t>
            </a:r>
            <a:r>
              <a:rPr lang="en-GB" dirty="0"/>
              <a:t>known nature of Black Swans:</a:t>
            </a:r>
          </a:p>
          <a:p>
            <a:pPr lvl="1"/>
            <a:r>
              <a:rPr lang="en-GB" dirty="0"/>
              <a:t>They are in the tail of the probability</a:t>
            </a:r>
          </a:p>
          <a:p>
            <a:pPr lvl="1"/>
            <a:r>
              <a:rPr lang="en-GB" dirty="0"/>
              <a:t>Have not been planned for</a:t>
            </a:r>
          </a:p>
          <a:p>
            <a:pPr lvl="1"/>
            <a:r>
              <a:rPr lang="en-GB" dirty="0"/>
              <a:t>Solutions are not at hand</a:t>
            </a:r>
          </a:p>
        </p:txBody>
      </p:sp>
      <p:sp>
        <p:nvSpPr>
          <p:cNvPr id="4" name="Slide Number Placeholder 3">
            <a:extLst>
              <a:ext uri="{FF2B5EF4-FFF2-40B4-BE49-F238E27FC236}">
                <a16:creationId xmlns:a16="http://schemas.microsoft.com/office/drawing/2014/main" id="{6331D48F-369C-C942-65E6-4EF53455C694}"/>
              </a:ext>
            </a:extLst>
          </p:cNvPr>
          <p:cNvSpPr>
            <a:spLocks noGrp="1"/>
          </p:cNvSpPr>
          <p:nvPr>
            <p:ph type="sldNum" sz="quarter" idx="12"/>
          </p:nvPr>
        </p:nvSpPr>
        <p:spPr/>
        <p:txBody>
          <a:bodyPr/>
          <a:lstStyle/>
          <a:p>
            <a:fld id="{174AA261-AAF7-DC44-BCF5-865ED735671F}" type="slidenum">
              <a:rPr lang="nl-NL" smtClean="0"/>
              <a:pPr/>
              <a:t>18</a:t>
            </a:fld>
            <a:endParaRPr lang="nl-NL" sz="1000"/>
          </a:p>
        </p:txBody>
      </p:sp>
      <p:pic>
        <p:nvPicPr>
          <p:cNvPr id="5" name="Picture 4">
            <a:extLst>
              <a:ext uri="{FF2B5EF4-FFF2-40B4-BE49-F238E27FC236}">
                <a16:creationId xmlns:a16="http://schemas.microsoft.com/office/drawing/2014/main" id="{CA428820-BFA5-3379-3E93-4D475067DF6B}"/>
              </a:ext>
            </a:extLst>
          </p:cNvPr>
          <p:cNvPicPr>
            <a:picLocks noChangeAspect="1"/>
          </p:cNvPicPr>
          <p:nvPr/>
        </p:nvPicPr>
        <p:blipFill>
          <a:blip r:embed="rId3"/>
          <a:stretch>
            <a:fillRect/>
          </a:stretch>
        </p:blipFill>
        <p:spPr>
          <a:xfrm>
            <a:off x="2454440" y="2901678"/>
            <a:ext cx="7688179" cy="3286042"/>
          </a:xfrm>
          <a:prstGeom prst="rect">
            <a:avLst/>
          </a:prstGeom>
        </p:spPr>
      </p:pic>
      <p:pic>
        <p:nvPicPr>
          <p:cNvPr id="7" name="Picture 6">
            <a:extLst>
              <a:ext uri="{FF2B5EF4-FFF2-40B4-BE49-F238E27FC236}">
                <a16:creationId xmlns:a16="http://schemas.microsoft.com/office/drawing/2014/main" id="{614E96DB-B3C7-6271-131B-3D008C384C11}"/>
              </a:ext>
            </a:extLst>
          </p:cNvPr>
          <p:cNvPicPr>
            <a:picLocks noChangeAspect="1"/>
          </p:cNvPicPr>
          <p:nvPr/>
        </p:nvPicPr>
        <p:blipFill rotWithShape="1">
          <a:blip r:embed="rId4">
            <a:clrChange>
              <a:clrFrom>
                <a:srgbClr val="FFFFFF"/>
              </a:clrFrom>
              <a:clrTo>
                <a:srgbClr val="FFFFFF">
                  <a:alpha val="0"/>
                </a:srgbClr>
              </a:clrTo>
            </a:clrChange>
          </a:blip>
          <a:srcRect l="14796" r="18122"/>
          <a:stretch/>
        </p:blipFill>
        <p:spPr>
          <a:xfrm>
            <a:off x="6641991" y="3806792"/>
            <a:ext cx="1682524" cy="897424"/>
          </a:xfrm>
          <a:prstGeom prst="rect">
            <a:avLst/>
          </a:prstGeom>
        </p:spPr>
      </p:pic>
      <p:sp>
        <p:nvSpPr>
          <p:cNvPr id="9" name="Right Brace 8">
            <a:extLst>
              <a:ext uri="{FF2B5EF4-FFF2-40B4-BE49-F238E27FC236}">
                <a16:creationId xmlns:a16="http://schemas.microsoft.com/office/drawing/2014/main" id="{00CD5B99-FC8E-279C-CAEE-B63210B039F3}"/>
              </a:ext>
            </a:extLst>
          </p:cNvPr>
          <p:cNvSpPr/>
          <p:nvPr/>
        </p:nvSpPr>
        <p:spPr>
          <a:xfrm>
            <a:off x="6711347" y="1718715"/>
            <a:ext cx="468630" cy="988695"/>
          </a:xfrm>
          <a:prstGeom prst="rightBrace">
            <a:avLst>
              <a:gd name="adj1" fmla="val 2784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BE7AC3BB-FBAD-3F3E-AF05-D4E8EA11BBE0}"/>
              </a:ext>
            </a:extLst>
          </p:cNvPr>
          <p:cNvSpPr txBox="1"/>
          <p:nvPr/>
        </p:nvSpPr>
        <p:spPr>
          <a:xfrm>
            <a:off x="7332192" y="1951452"/>
            <a:ext cx="992323" cy="523220"/>
          </a:xfrm>
          <a:prstGeom prst="rect">
            <a:avLst/>
          </a:prstGeom>
          <a:noFill/>
        </p:spPr>
        <p:txBody>
          <a:bodyPr wrap="none" rtlCol="0">
            <a:spAutoFit/>
          </a:bodyPr>
          <a:lstStyle/>
          <a:p>
            <a:r>
              <a:rPr lang="en-GB" sz="2800" dirty="0"/>
              <a:t>Delay</a:t>
            </a:r>
          </a:p>
        </p:txBody>
      </p:sp>
    </p:spTree>
    <p:extLst>
      <p:ext uri="{BB962C8B-B14F-4D97-AF65-F5344CB8AC3E}">
        <p14:creationId xmlns:p14="http://schemas.microsoft.com/office/powerpoint/2010/main" val="20617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9E0E98-EFCC-4DED-B3EE-CC1B60EA24AE}"/>
              </a:ext>
            </a:extLst>
          </p:cNvPr>
          <p:cNvGrpSpPr/>
          <p:nvPr/>
        </p:nvGrpSpPr>
        <p:grpSpPr>
          <a:xfrm>
            <a:off x="3622877" y="1120085"/>
            <a:ext cx="7386657" cy="4067880"/>
            <a:chOff x="3047523" y="1262152"/>
            <a:chExt cx="7386657" cy="4067880"/>
          </a:xfrm>
        </p:grpSpPr>
        <p:grpSp>
          <p:nvGrpSpPr>
            <p:cNvPr id="17" name="Group 16">
              <a:extLst>
                <a:ext uri="{FF2B5EF4-FFF2-40B4-BE49-F238E27FC236}">
                  <a16:creationId xmlns:a16="http://schemas.microsoft.com/office/drawing/2014/main" id="{B95E4079-AF64-F4F0-3ED0-4BA4305519EB}"/>
                </a:ext>
              </a:extLst>
            </p:cNvPr>
            <p:cNvGrpSpPr>
              <a:grpSpLocks noChangeAspect="1"/>
            </p:cNvGrpSpPr>
            <p:nvPr/>
          </p:nvGrpSpPr>
          <p:grpSpPr>
            <a:xfrm>
              <a:off x="3047523" y="1262152"/>
              <a:ext cx="7386657" cy="4067880"/>
              <a:chOff x="3047524" y="1972400"/>
              <a:chExt cx="6096952" cy="3357631"/>
            </a:xfrm>
          </p:grpSpPr>
          <p:pic>
            <p:nvPicPr>
              <p:cNvPr id="6" name="Picture 5">
                <a:extLst>
                  <a:ext uri="{FF2B5EF4-FFF2-40B4-BE49-F238E27FC236}">
                    <a16:creationId xmlns:a16="http://schemas.microsoft.com/office/drawing/2014/main" id="{63F2C582-11A2-F1E0-4B18-FAFD11E7A141}"/>
                  </a:ext>
                </a:extLst>
              </p:cNvPr>
              <p:cNvPicPr>
                <a:picLocks noChangeAspect="1"/>
              </p:cNvPicPr>
              <p:nvPr/>
            </p:nvPicPr>
            <p:blipFill rotWithShape="1">
              <a:blip r:embed="rId3"/>
              <a:srcRect t="17518" b="9055"/>
              <a:stretch/>
            </p:blipFill>
            <p:spPr>
              <a:xfrm>
                <a:off x="3047524" y="1972400"/>
                <a:ext cx="6096952" cy="3357631"/>
              </a:xfrm>
              <a:prstGeom prst="rect">
                <a:avLst/>
              </a:prstGeom>
            </p:spPr>
          </p:pic>
          <p:sp>
            <p:nvSpPr>
              <p:cNvPr id="9" name="Freeform: Shape 8">
                <a:extLst>
                  <a:ext uri="{FF2B5EF4-FFF2-40B4-BE49-F238E27FC236}">
                    <a16:creationId xmlns:a16="http://schemas.microsoft.com/office/drawing/2014/main" id="{D0B4A74A-51D7-CE7E-86E2-D03DC542ACD4}"/>
                  </a:ext>
                </a:extLst>
              </p:cNvPr>
              <p:cNvSpPr/>
              <p:nvPr/>
            </p:nvSpPr>
            <p:spPr>
              <a:xfrm>
                <a:off x="5882164" y="2477797"/>
                <a:ext cx="2194560" cy="2223191"/>
              </a:xfrm>
              <a:custGeom>
                <a:avLst/>
                <a:gdLst>
                  <a:gd name="connsiteX0" fmla="*/ 0 w 2194560"/>
                  <a:gd name="connsiteY0" fmla="*/ 2275430 h 2328739"/>
                  <a:gd name="connsiteX1" fmla="*/ 480060 w 2194560"/>
                  <a:gd name="connsiteY1" fmla="*/ 2058260 h 2328739"/>
                  <a:gd name="connsiteX2" fmla="*/ 834390 w 2194560"/>
                  <a:gd name="connsiteY2" fmla="*/ 172310 h 2328739"/>
                  <a:gd name="connsiteX3" fmla="*/ 1074420 w 2194560"/>
                  <a:gd name="connsiteY3" fmla="*/ 275180 h 2328739"/>
                  <a:gd name="connsiteX4" fmla="*/ 1211580 w 2194560"/>
                  <a:gd name="connsiteY4" fmla="*/ 1841090 h 2328739"/>
                  <a:gd name="connsiteX5" fmla="*/ 2194560 w 2194560"/>
                  <a:gd name="connsiteY5" fmla="*/ 2229710 h 2328739"/>
                  <a:gd name="connsiteX6" fmla="*/ 2194560 w 2194560"/>
                  <a:gd name="connsiteY6" fmla="*/ 2229710 h 2328739"/>
                  <a:gd name="connsiteX0" fmla="*/ 0 w 2194560"/>
                  <a:gd name="connsiteY0" fmla="*/ 2216536 h 2265570"/>
                  <a:gd name="connsiteX1" fmla="*/ 480060 w 2194560"/>
                  <a:gd name="connsiteY1" fmla="*/ 1999366 h 2265570"/>
                  <a:gd name="connsiteX2" fmla="*/ 708660 w 2194560"/>
                  <a:gd name="connsiteY2" fmla="*/ 204856 h 2265570"/>
                  <a:gd name="connsiteX3" fmla="*/ 1074420 w 2194560"/>
                  <a:gd name="connsiteY3" fmla="*/ 216286 h 2265570"/>
                  <a:gd name="connsiteX4" fmla="*/ 1211580 w 2194560"/>
                  <a:gd name="connsiteY4" fmla="*/ 1782196 h 2265570"/>
                  <a:gd name="connsiteX5" fmla="*/ 2194560 w 2194560"/>
                  <a:gd name="connsiteY5" fmla="*/ 2170816 h 2265570"/>
                  <a:gd name="connsiteX6" fmla="*/ 2194560 w 2194560"/>
                  <a:gd name="connsiteY6" fmla="*/ 2170816 h 2265570"/>
                  <a:gd name="connsiteX0" fmla="*/ 0 w 2194560"/>
                  <a:gd name="connsiteY0" fmla="*/ 2188229 h 2237263"/>
                  <a:gd name="connsiteX1" fmla="*/ 480060 w 2194560"/>
                  <a:gd name="connsiteY1" fmla="*/ 1971059 h 2237263"/>
                  <a:gd name="connsiteX2" fmla="*/ 708660 w 2194560"/>
                  <a:gd name="connsiteY2" fmla="*/ 176549 h 2237263"/>
                  <a:gd name="connsiteX3" fmla="*/ 1005840 w 2194560"/>
                  <a:gd name="connsiteY3" fmla="*/ 245129 h 2237263"/>
                  <a:gd name="connsiteX4" fmla="*/ 1211580 w 2194560"/>
                  <a:gd name="connsiteY4" fmla="*/ 1753889 h 2237263"/>
                  <a:gd name="connsiteX5" fmla="*/ 2194560 w 2194560"/>
                  <a:gd name="connsiteY5" fmla="*/ 2142509 h 2237263"/>
                  <a:gd name="connsiteX6" fmla="*/ 2194560 w 2194560"/>
                  <a:gd name="connsiteY6" fmla="*/ 2142509 h 2237263"/>
                  <a:gd name="connsiteX0" fmla="*/ 0 w 2194560"/>
                  <a:gd name="connsiteY0" fmla="*/ 2188229 h 2197926"/>
                  <a:gd name="connsiteX1" fmla="*/ 480060 w 2194560"/>
                  <a:gd name="connsiteY1" fmla="*/ 1971059 h 2197926"/>
                  <a:gd name="connsiteX2" fmla="*/ 708660 w 2194560"/>
                  <a:gd name="connsiteY2" fmla="*/ 176549 h 2197926"/>
                  <a:gd name="connsiteX3" fmla="*/ 1005840 w 2194560"/>
                  <a:gd name="connsiteY3" fmla="*/ 245129 h 2197926"/>
                  <a:gd name="connsiteX4" fmla="*/ 1211580 w 2194560"/>
                  <a:gd name="connsiteY4" fmla="*/ 1753889 h 2197926"/>
                  <a:gd name="connsiteX5" fmla="*/ 2194560 w 2194560"/>
                  <a:gd name="connsiteY5" fmla="*/ 2142509 h 2197926"/>
                  <a:gd name="connsiteX6" fmla="*/ 2194560 w 2194560"/>
                  <a:gd name="connsiteY6" fmla="*/ 2142509 h 2197926"/>
                  <a:gd name="connsiteX0" fmla="*/ 0 w 2194560"/>
                  <a:gd name="connsiteY0" fmla="*/ 2188229 h 2188229"/>
                  <a:gd name="connsiteX1" fmla="*/ 480060 w 2194560"/>
                  <a:gd name="connsiteY1" fmla="*/ 1971059 h 2188229"/>
                  <a:gd name="connsiteX2" fmla="*/ 708660 w 2194560"/>
                  <a:gd name="connsiteY2" fmla="*/ 176549 h 2188229"/>
                  <a:gd name="connsiteX3" fmla="*/ 1005840 w 2194560"/>
                  <a:gd name="connsiteY3" fmla="*/ 245129 h 2188229"/>
                  <a:gd name="connsiteX4" fmla="*/ 1211580 w 2194560"/>
                  <a:gd name="connsiteY4" fmla="*/ 1753889 h 2188229"/>
                  <a:gd name="connsiteX5" fmla="*/ 2194560 w 2194560"/>
                  <a:gd name="connsiteY5" fmla="*/ 2142509 h 2188229"/>
                  <a:gd name="connsiteX6" fmla="*/ 2194560 w 2194560"/>
                  <a:gd name="connsiteY6" fmla="*/ 2142509 h 2188229"/>
                  <a:gd name="connsiteX0" fmla="*/ 0 w 2194560"/>
                  <a:gd name="connsiteY0" fmla="*/ 2169194 h 2169194"/>
                  <a:gd name="connsiteX1" fmla="*/ 514350 w 2194560"/>
                  <a:gd name="connsiteY1" fmla="*/ 1677704 h 2169194"/>
                  <a:gd name="connsiteX2" fmla="*/ 708660 w 2194560"/>
                  <a:gd name="connsiteY2" fmla="*/ 157514 h 2169194"/>
                  <a:gd name="connsiteX3" fmla="*/ 1005840 w 2194560"/>
                  <a:gd name="connsiteY3" fmla="*/ 226094 h 2169194"/>
                  <a:gd name="connsiteX4" fmla="*/ 1211580 w 2194560"/>
                  <a:gd name="connsiteY4" fmla="*/ 1734854 h 2169194"/>
                  <a:gd name="connsiteX5" fmla="*/ 2194560 w 2194560"/>
                  <a:gd name="connsiteY5" fmla="*/ 2123474 h 2169194"/>
                  <a:gd name="connsiteX6" fmla="*/ 2194560 w 2194560"/>
                  <a:gd name="connsiteY6" fmla="*/ 2123474 h 2169194"/>
                  <a:gd name="connsiteX0" fmla="*/ 0 w 2194560"/>
                  <a:gd name="connsiteY0" fmla="*/ 2088386 h 2088386"/>
                  <a:gd name="connsiteX1" fmla="*/ 514350 w 2194560"/>
                  <a:gd name="connsiteY1" fmla="*/ 1596896 h 2088386"/>
                  <a:gd name="connsiteX2" fmla="*/ 708660 w 2194560"/>
                  <a:gd name="connsiteY2" fmla="*/ 76706 h 2088386"/>
                  <a:gd name="connsiteX3" fmla="*/ 1120140 w 2194560"/>
                  <a:gd name="connsiteY3" fmla="*/ 373886 h 2088386"/>
                  <a:gd name="connsiteX4" fmla="*/ 1211580 w 2194560"/>
                  <a:gd name="connsiteY4" fmla="*/ 1654046 h 2088386"/>
                  <a:gd name="connsiteX5" fmla="*/ 2194560 w 2194560"/>
                  <a:gd name="connsiteY5" fmla="*/ 2042666 h 2088386"/>
                  <a:gd name="connsiteX6" fmla="*/ 2194560 w 2194560"/>
                  <a:gd name="connsiteY6" fmla="*/ 2042666 h 2088386"/>
                  <a:gd name="connsiteX0" fmla="*/ 0 w 2194560"/>
                  <a:gd name="connsiteY0" fmla="*/ 2088972 h 2088972"/>
                  <a:gd name="connsiteX1" fmla="*/ 514350 w 2194560"/>
                  <a:gd name="connsiteY1" fmla="*/ 1597482 h 2088972"/>
                  <a:gd name="connsiteX2" fmla="*/ 708660 w 2194560"/>
                  <a:gd name="connsiteY2" fmla="*/ 77292 h 2088972"/>
                  <a:gd name="connsiteX3" fmla="*/ 1120140 w 2194560"/>
                  <a:gd name="connsiteY3" fmla="*/ 374472 h 2088972"/>
                  <a:gd name="connsiteX4" fmla="*/ 1463040 w 2194560"/>
                  <a:gd name="connsiteY4" fmla="*/ 1677492 h 2088972"/>
                  <a:gd name="connsiteX5" fmla="*/ 2194560 w 2194560"/>
                  <a:gd name="connsiteY5" fmla="*/ 2043252 h 2088972"/>
                  <a:gd name="connsiteX6" fmla="*/ 2194560 w 2194560"/>
                  <a:gd name="connsiteY6" fmla="*/ 2043252 h 2088972"/>
                  <a:gd name="connsiteX0" fmla="*/ 0 w 2194560"/>
                  <a:gd name="connsiteY0" fmla="*/ 2168776 h 2168776"/>
                  <a:gd name="connsiteX1" fmla="*/ 514350 w 2194560"/>
                  <a:gd name="connsiteY1" fmla="*/ 1677286 h 2168776"/>
                  <a:gd name="connsiteX2" fmla="*/ 880110 w 2194560"/>
                  <a:gd name="connsiteY2" fmla="*/ 65656 h 2168776"/>
                  <a:gd name="connsiteX3" fmla="*/ 1120140 w 2194560"/>
                  <a:gd name="connsiteY3" fmla="*/ 454276 h 2168776"/>
                  <a:gd name="connsiteX4" fmla="*/ 1463040 w 2194560"/>
                  <a:gd name="connsiteY4" fmla="*/ 1757296 h 2168776"/>
                  <a:gd name="connsiteX5" fmla="*/ 2194560 w 2194560"/>
                  <a:gd name="connsiteY5" fmla="*/ 2123056 h 2168776"/>
                  <a:gd name="connsiteX6" fmla="*/ 2194560 w 2194560"/>
                  <a:gd name="connsiteY6" fmla="*/ 2123056 h 2168776"/>
                  <a:gd name="connsiteX0" fmla="*/ 0 w 2194560"/>
                  <a:gd name="connsiteY0" fmla="*/ 2158619 h 2158619"/>
                  <a:gd name="connsiteX1" fmla="*/ 514350 w 2194560"/>
                  <a:gd name="connsiteY1" fmla="*/ 1667129 h 2158619"/>
                  <a:gd name="connsiteX2" fmla="*/ 742950 w 2194560"/>
                  <a:gd name="connsiteY2" fmla="*/ 66929 h 2158619"/>
                  <a:gd name="connsiteX3" fmla="*/ 1120140 w 2194560"/>
                  <a:gd name="connsiteY3" fmla="*/ 444119 h 2158619"/>
                  <a:gd name="connsiteX4" fmla="*/ 1463040 w 2194560"/>
                  <a:gd name="connsiteY4" fmla="*/ 1747139 h 2158619"/>
                  <a:gd name="connsiteX5" fmla="*/ 2194560 w 2194560"/>
                  <a:gd name="connsiteY5" fmla="*/ 2112899 h 2158619"/>
                  <a:gd name="connsiteX6" fmla="*/ 2194560 w 2194560"/>
                  <a:gd name="connsiteY6" fmla="*/ 2112899 h 2158619"/>
                  <a:gd name="connsiteX0" fmla="*/ 0 w 2194560"/>
                  <a:gd name="connsiteY0" fmla="*/ 2140217 h 2140217"/>
                  <a:gd name="connsiteX1" fmla="*/ 514350 w 2194560"/>
                  <a:gd name="connsiteY1" fmla="*/ 1648727 h 2140217"/>
                  <a:gd name="connsiteX2" fmla="*/ 742950 w 2194560"/>
                  <a:gd name="connsiteY2" fmla="*/ 48527 h 2140217"/>
                  <a:gd name="connsiteX3" fmla="*/ 1120140 w 2194560"/>
                  <a:gd name="connsiteY3" fmla="*/ 425717 h 2140217"/>
                  <a:gd name="connsiteX4" fmla="*/ 1463040 w 2194560"/>
                  <a:gd name="connsiteY4" fmla="*/ 1728737 h 2140217"/>
                  <a:gd name="connsiteX5" fmla="*/ 2194560 w 2194560"/>
                  <a:gd name="connsiteY5" fmla="*/ 2094497 h 2140217"/>
                  <a:gd name="connsiteX6" fmla="*/ 2194560 w 2194560"/>
                  <a:gd name="connsiteY6" fmla="*/ 2094497 h 2140217"/>
                  <a:gd name="connsiteX0" fmla="*/ 0 w 2194560"/>
                  <a:gd name="connsiteY0" fmla="*/ 2116649 h 2116649"/>
                  <a:gd name="connsiteX1" fmla="*/ 514350 w 2194560"/>
                  <a:gd name="connsiteY1" fmla="*/ 1625159 h 2116649"/>
                  <a:gd name="connsiteX2" fmla="*/ 742950 w 2194560"/>
                  <a:gd name="connsiteY2" fmla="*/ 24959 h 2116649"/>
                  <a:gd name="connsiteX3" fmla="*/ 1211580 w 2194560"/>
                  <a:gd name="connsiteY3" fmla="*/ 722189 h 2116649"/>
                  <a:gd name="connsiteX4" fmla="*/ 1463040 w 2194560"/>
                  <a:gd name="connsiteY4" fmla="*/ 1705169 h 2116649"/>
                  <a:gd name="connsiteX5" fmla="*/ 2194560 w 2194560"/>
                  <a:gd name="connsiteY5" fmla="*/ 2070929 h 2116649"/>
                  <a:gd name="connsiteX6" fmla="*/ 2194560 w 2194560"/>
                  <a:gd name="connsiteY6" fmla="*/ 2070929 h 2116649"/>
                  <a:gd name="connsiteX0" fmla="*/ 0 w 2194560"/>
                  <a:gd name="connsiteY0" fmla="*/ 2116454 h 2116454"/>
                  <a:gd name="connsiteX1" fmla="*/ 514350 w 2194560"/>
                  <a:gd name="connsiteY1" fmla="*/ 1624964 h 2116454"/>
                  <a:gd name="connsiteX2" fmla="*/ 742950 w 2194560"/>
                  <a:gd name="connsiteY2" fmla="*/ 24764 h 2116454"/>
                  <a:gd name="connsiteX3" fmla="*/ 1211580 w 2194560"/>
                  <a:gd name="connsiteY3" fmla="*/ 721994 h 2116454"/>
                  <a:gd name="connsiteX4" fmla="*/ 1565910 w 2194560"/>
                  <a:gd name="connsiteY4" fmla="*/ 1670684 h 2116454"/>
                  <a:gd name="connsiteX5" fmla="*/ 2194560 w 2194560"/>
                  <a:gd name="connsiteY5" fmla="*/ 2070734 h 2116454"/>
                  <a:gd name="connsiteX6" fmla="*/ 2194560 w 2194560"/>
                  <a:gd name="connsiteY6" fmla="*/ 2070734 h 2116454"/>
                  <a:gd name="connsiteX0" fmla="*/ 0 w 2194560"/>
                  <a:gd name="connsiteY0" fmla="*/ 2107324 h 2107324"/>
                  <a:gd name="connsiteX1" fmla="*/ 514350 w 2194560"/>
                  <a:gd name="connsiteY1" fmla="*/ 1615834 h 2107324"/>
                  <a:gd name="connsiteX2" fmla="*/ 742950 w 2194560"/>
                  <a:gd name="connsiteY2" fmla="*/ 15634 h 2107324"/>
                  <a:gd name="connsiteX3" fmla="*/ 1120140 w 2194560"/>
                  <a:gd name="connsiteY3" fmla="*/ 850024 h 2107324"/>
                  <a:gd name="connsiteX4" fmla="*/ 1565910 w 2194560"/>
                  <a:gd name="connsiteY4" fmla="*/ 1661554 h 2107324"/>
                  <a:gd name="connsiteX5" fmla="*/ 2194560 w 2194560"/>
                  <a:gd name="connsiteY5" fmla="*/ 2061604 h 2107324"/>
                  <a:gd name="connsiteX6" fmla="*/ 2194560 w 2194560"/>
                  <a:gd name="connsiteY6" fmla="*/ 2061604 h 2107324"/>
                  <a:gd name="connsiteX0" fmla="*/ 0 w 2194560"/>
                  <a:gd name="connsiteY0" fmla="*/ 2106297 h 2106297"/>
                  <a:gd name="connsiteX1" fmla="*/ 514350 w 2194560"/>
                  <a:gd name="connsiteY1" fmla="*/ 1614807 h 2106297"/>
                  <a:gd name="connsiteX2" fmla="*/ 742950 w 2194560"/>
                  <a:gd name="connsiteY2" fmla="*/ 14607 h 2106297"/>
                  <a:gd name="connsiteX3" fmla="*/ 1120140 w 2194560"/>
                  <a:gd name="connsiteY3" fmla="*/ 848997 h 2106297"/>
                  <a:gd name="connsiteX4" fmla="*/ 1565910 w 2194560"/>
                  <a:gd name="connsiteY4" fmla="*/ 1660527 h 2106297"/>
                  <a:gd name="connsiteX5" fmla="*/ 2194560 w 2194560"/>
                  <a:gd name="connsiteY5" fmla="*/ 2060577 h 2106297"/>
                  <a:gd name="connsiteX6" fmla="*/ 2194560 w 2194560"/>
                  <a:gd name="connsiteY6" fmla="*/ 2060577 h 2106297"/>
                  <a:gd name="connsiteX0" fmla="*/ 0 w 2194560"/>
                  <a:gd name="connsiteY0" fmla="*/ 2217292 h 2217292"/>
                  <a:gd name="connsiteX1" fmla="*/ 514350 w 2194560"/>
                  <a:gd name="connsiteY1" fmla="*/ 1725802 h 2217292"/>
                  <a:gd name="connsiteX2" fmla="*/ 742950 w 2194560"/>
                  <a:gd name="connsiteY2" fmla="*/ 125602 h 2217292"/>
                  <a:gd name="connsiteX3" fmla="*/ 1211580 w 2194560"/>
                  <a:gd name="connsiteY3" fmla="*/ 251332 h 2217292"/>
                  <a:gd name="connsiteX4" fmla="*/ 1565910 w 2194560"/>
                  <a:gd name="connsiteY4" fmla="*/ 1771522 h 2217292"/>
                  <a:gd name="connsiteX5" fmla="*/ 2194560 w 2194560"/>
                  <a:gd name="connsiteY5" fmla="*/ 2171572 h 2217292"/>
                  <a:gd name="connsiteX6" fmla="*/ 2194560 w 2194560"/>
                  <a:gd name="connsiteY6" fmla="*/ 2171572 h 2217292"/>
                  <a:gd name="connsiteX0" fmla="*/ 0 w 2194560"/>
                  <a:gd name="connsiteY0" fmla="*/ 2223191 h 2223191"/>
                  <a:gd name="connsiteX1" fmla="*/ 514350 w 2194560"/>
                  <a:gd name="connsiteY1" fmla="*/ 1731701 h 2223191"/>
                  <a:gd name="connsiteX2" fmla="*/ 742950 w 2194560"/>
                  <a:gd name="connsiteY2" fmla="*/ 131501 h 2223191"/>
                  <a:gd name="connsiteX3" fmla="*/ 1211580 w 2194560"/>
                  <a:gd name="connsiteY3" fmla="*/ 257231 h 2223191"/>
                  <a:gd name="connsiteX4" fmla="*/ 1565910 w 2194560"/>
                  <a:gd name="connsiteY4" fmla="*/ 1777421 h 2223191"/>
                  <a:gd name="connsiteX5" fmla="*/ 2194560 w 2194560"/>
                  <a:gd name="connsiteY5" fmla="*/ 2177471 h 2223191"/>
                  <a:gd name="connsiteX6" fmla="*/ 2194560 w 2194560"/>
                  <a:gd name="connsiteY6" fmla="*/ 2177471 h 222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60" h="2223191">
                    <a:moveTo>
                      <a:pt x="0" y="2223191"/>
                    </a:moveTo>
                    <a:cubicBezTo>
                      <a:pt x="227647" y="2106986"/>
                      <a:pt x="390525" y="2080316"/>
                      <a:pt x="514350" y="1731701"/>
                    </a:cubicBezTo>
                    <a:cubicBezTo>
                      <a:pt x="638175" y="1383086"/>
                      <a:pt x="626745" y="377246"/>
                      <a:pt x="742950" y="131501"/>
                    </a:cubicBezTo>
                    <a:cubicBezTo>
                      <a:pt x="859155" y="-114244"/>
                      <a:pt x="1154430" y="17201"/>
                      <a:pt x="1211580" y="257231"/>
                    </a:cubicBezTo>
                    <a:cubicBezTo>
                      <a:pt x="1268730" y="497261"/>
                      <a:pt x="1402080" y="1457381"/>
                      <a:pt x="1565910" y="1777421"/>
                    </a:cubicBezTo>
                    <a:cubicBezTo>
                      <a:pt x="1729740" y="2097461"/>
                      <a:pt x="2194560" y="2177471"/>
                      <a:pt x="2194560" y="2177471"/>
                    </a:cubicBezTo>
                    <a:lnTo>
                      <a:pt x="2194560" y="2177471"/>
                    </a:lnTo>
                  </a:path>
                </a:pathLst>
              </a:cu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10">
                <a:extLst>
                  <a:ext uri="{FF2B5EF4-FFF2-40B4-BE49-F238E27FC236}">
                    <a16:creationId xmlns:a16="http://schemas.microsoft.com/office/drawing/2014/main" id="{565BF558-6B1F-6D35-6090-102E82E9819E}"/>
                  </a:ext>
                </a:extLst>
              </p:cNvPr>
              <p:cNvSpPr/>
              <p:nvPr/>
            </p:nvSpPr>
            <p:spPr>
              <a:xfrm>
                <a:off x="6592099" y="2993321"/>
                <a:ext cx="929051" cy="419740"/>
              </a:xfrm>
              <a:prstGeom prst="wedgeRectCallout">
                <a:avLst>
                  <a:gd name="adj1" fmla="val -113575"/>
                  <a:gd name="adj2" fmla="val 606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dirty="0">
                    <a:solidFill>
                      <a:schemeClr val="tx1"/>
                    </a:solidFill>
                  </a:rPr>
                  <a:t>Black Swan Event</a:t>
                </a:r>
                <a:endParaRPr lang="en-GB" sz="1100" b="1" dirty="0">
                  <a:solidFill>
                    <a:schemeClr val="tx1"/>
                  </a:solidFill>
                </a:endParaRPr>
              </a:p>
            </p:txBody>
          </p:sp>
          <p:sp>
            <p:nvSpPr>
              <p:cNvPr id="18" name="Freeform: Shape 17">
                <a:extLst>
                  <a:ext uri="{FF2B5EF4-FFF2-40B4-BE49-F238E27FC236}">
                    <a16:creationId xmlns:a16="http://schemas.microsoft.com/office/drawing/2014/main" id="{E47E017E-2C59-9BD6-590F-6410C24BED90}"/>
                  </a:ext>
                </a:extLst>
              </p:cNvPr>
              <p:cNvSpPr/>
              <p:nvPr/>
            </p:nvSpPr>
            <p:spPr>
              <a:xfrm>
                <a:off x="4884883" y="2520784"/>
                <a:ext cx="2194560" cy="2223191"/>
              </a:xfrm>
              <a:custGeom>
                <a:avLst/>
                <a:gdLst>
                  <a:gd name="connsiteX0" fmla="*/ 0 w 2194560"/>
                  <a:gd name="connsiteY0" fmla="*/ 2275430 h 2328739"/>
                  <a:gd name="connsiteX1" fmla="*/ 480060 w 2194560"/>
                  <a:gd name="connsiteY1" fmla="*/ 2058260 h 2328739"/>
                  <a:gd name="connsiteX2" fmla="*/ 834390 w 2194560"/>
                  <a:gd name="connsiteY2" fmla="*/ 172310 h 2328739"/>
                  <a:gd name="connsiteX3" fmla="*/ 1074420 w 2194560"/>
                  <a:gd name="connsiteY3" fmla="*/ 275180 h 2328739"/>
                  <a:gd name="connsiteX4" fmla="*/ 1211580 w 2194560"/>
                  <a:gd name="connsiteY4" fmla="*/ 1841090 h 2328739"/>
                  <a:gd name="connsiteX5" fmla="*/ 2194560 w 2194560"/>
                  <a:gd name="connsiteY5" fmla="*/ 2229710 h 2328739"/>
                  <a:gd name="connsiteX6" fmla="*/ 2194560 w 2194560"/>
                  <a:gd name="connsiteY6" fmla="*/ 2229710 h 2328739"/>
                  <a:gd name="connsiteX0" fmla="*/ 0 w 2194560"/>
                  <a:gd name="connsiteY0" fmla="*/ 2216536 h 2265570"/>
                  <a:gd name="connsiteX1" fmla="*/ 480060 w 2194560"/>
                  <a:gd name="connsiteY1" fmla="*/ 1999366 h 2265570"/>
                  <a:gd name="connsiteX2" fmla="*/ 708660 w 2194560"/>
                  <a:gd name="connsiteY2" fmla="*/ 204856 h 2265570"/>
                  <a:gd name="connsiteX3" fmla="*/ 1074420 w 2194560"/>
                  <a:gd name="connsiteY3" fmla="*/ 216286 h 2265570"/>
                  <a:gd name="connsiteX4" fmla="*/ 1211580 w 2194560"/>
                  <a:gd name="connsiteY4" fmla="*/ 1782196 h 2265570"/>
                  <a:gd name="connsiteX5" fmla="*/ 2194560 w 2194560"/>
                  <a:gd name="connsiteY5" fmla="*/ 2170816 h 2265570"/>
                  <a:gd name="connsiteX6" fmla="*/ 2194560 w 2194560"/>
                  <a:gd name="connsiteY6" fmla="*/ 2170816 h 2265570"/>
                  <a:gd name="connsiteX0" fmla="*/ 0 w 2194560"/>
                  <a:gd name="connsiteY0" fmla="*/ 2188229 h 2237263"/>
                  <a:gd name="connsiteX1" fmla="*/ 480060 w 2194560"/>
                  <a:gd name="connsiteY1" fmla="*/ 1971059 h 2237263"/>
                  <a:gd name="connsiteX2" fmla="*/ 708660 w 2194560"/>
                  <a:gd name="connsiteY2" fmla="*/ 176549 h 2237263"/>
                  <a:gd name="connsiteX3" fmla="*/ 1005840 w 2194560"/>
                  <a:gd name="connsiteY3" fmla="*/ 245129 h 2237263"/>
                  <a:gd name="connsiteX4" fmla="*/ 1211580 w 2194560"/>
                  <a:gd name="connsiteY4" fmla="*/ 1753889 h 2237263"/>
                  <a:gd name="connsiteX5" fmla="*/ 2194560 w 2194560"/>
                  <a:gd name="connsiteY5" fmla="*/ 2142509 h 2237263"/>
                  <a:gd name="connsiteX6" fmla="*/ 2194560 w 2194560"/>
                  <a:gd name="connsiteY6" fmla="*/ 2142509 h 2237263"/>
                  <a:gd name="connsiteX0" fmla="*/ 0 w 2194560"/>
                  <a:gd name="connsiteY0" fmla="*/ 2188229 h 2197926"/>
                  <a:gd name="connsiteX1" fmla="*/ 480060 w 2194560"/>
                  <a:gd name="connsiteY1" fmla="*/ 1971059 h 2197926"/>
                  <a:gd name="connsiteX2" fmla="*/ 708660 w 2194560"/>
                  <a:gd name="connsiteY2" fmla="*/ 176549 h 2197926"/>
                  <a:gd name="connsiteX3" fmla="*/ 1005840 w 2194560"/>
                  <a:gd name="connsiteY3" fmla="*/ 245129 h 2197926"/>
                  <a:gd name="connsiteX4" fmla="*/ 1211580 w 2194560"/>
                  <a:gd name="connsiteY4" fmla="*/ 1753889 h 2197926"/>
                  <a:gd name="connsiteX5" fmla="*/ 2194560 w 2194560"/>
                  <a:gd name="connsiteY5" fmla="*/ 2142509 h 2197926"/>
                  <a:gd name="connsiteX6" fmla="*/ 2194560 w 2194560"/>
                  <a:gd name="connsiteY6" fmla="*/ 2142509 h 2197926"/>
                  <a:gd name="connsiteX0" fmla="*/ 0 w 2194560"/>
                  <a:gd name="connsiteY0" fmla="*/ 2188229 h 2188229"/>
                  <a:gd name="connsiteX1" fmla="*/ 480060 w 2194560"/>
                  <a:gd name="connsiteY1" fmla="*/ 1971059 h 2188229"/>
                  <a:gd name="connsiteX2" fmla="*/ 708660 w 2194560"/>
                  <a:gd name="connsiteY2" fmla="*/ 176549 h 2188229"/>
                  <a:gd name="connsiteX3" fmla="*/ 1005840 w 2194560"/>
                  <a:gd name="connsiteY3" fmla="*/ 245129 h 2188229"/>
                  <a:gd name="connsiteX4" fmla="*/ 1211580 w 2194560"/>
                  <a:gd name="connsiteY4" fmla="*/ 1753889 h 2188229"/>
                  <a:gd name="connsiteX5" fmla="*/ 2194560 w 2194560"/>
                  <a:gd name="connsiteY5" fmla="*/ 2142509 h 2188229"/>
                  <a:gd name="connsiteX6" fmla="*/ 2194560 w 2194560"/>
                  <a:gd name="connsiteY6" fmla="*/ 2142509 h 2188229"/>
                  <a:gd name="connsiteX0" fmla="*/ 0 w 2194560"/>
                  <a:gd name="connsiteY0" fmla="*/ 2169194 h 2169194"/>
                  <a:gd name="connsiteX1" fmla="*/ 514350 w 2194560"/>
                  <a:gd name="connsiteY1" fmla="*/ 1677704 h 2169194"/>
                  <a:gd name="connsiteX2" fmla="*/ 708660 w 2194560"/>
                  <a:gd name="connsiteY2" fmla="*/ 157514 h 2169194"/>
                  <a:gd name="connsiteX3" fmla="*/ 1005840 w 2194560"/>
                  <a:gd name="connsiteY3" fmla="*/ 226094 h 2169194"/>
                  <a:gd name="connsiteX4" fmla="*/ 1211580 w 2194560"/>
                  <a:gd name="connsiteY4" fmla="*/ 1734854 h 2169194"/>
                  <a:gd name="connsiteX5" fmla="*/ 2194560 w 2194560"/>
                  <a:gd name="connsiteY5" fmla="*/ 2123474 h 2169194"/>
                  <a:gd name="connsiteX6" fmla="*/ 2194560 w 2194560"/>
                  <a:gd name="connsiteY6" fmla="*/ 2123474 h 2169194"/>
                  <a:gd name="connsiteX0" fmla="*/ 0 w 2194560"/>
                  <a:gd name="connsiteY0" fmla="*/ 2088386 h 2088386"/>
                  <a:gd name="connsiteX1" fmla="*/ 514350 w 2194560"/>
                  <a:gd name="connsiteY1" fmla="*/ 1596896 h 2088386"/>
                  <a:gd name="connsiteX2" fmla="*/ 708660 w 2194560"/>
                  <a:gd name="connsiteY2" fmla="*/ 76706 h 2088386"/>
                  <a:gd name="connsiteX3" fmla="*/ 1120140 w 2194560"/>
                  <a:gd name="connsiteY3" fmla="*/ 373886 h 2088386"/>
                  <a:gd name="connsiteX4" fmla="*/ 1211580 w 2194560"/>
                  <a:gd name="connsiteY4" fmla="*/ 1654046 h 2088386"/>
                  <a:gd name="connsiteX5" fmla="*/ 2194560 w 2194560"/>
                  <a:gd name="connsiteY5" fmla="*/ 2042666 h 2088386"/>
                  <a:gd name="connsiteX6" fmla="*/ 2194560 w 2194560"/>
                  <a:gd name="connsiteY6" fmla="*/ 2042666 h 2088386"/>
                  <a:gd name="connsiteX0" fmla="*/ 0 w 2194560"/>
                  <a:gd name="connsiteY0" fmla="*/ 2088972 h 2088972"/>
                  <a:gd name="connsiteX1" fmla="*/ 514350 w 2194560"/>
                  <a:gd name="connsiteY1" fmla="*/ 1597482 h 2088972"/>
                  <a:gd name="connsiteX2" fmla="*/ 708660 w 2194560"/>
                  <a:gd name="connsiteY2" fmla="*/ 77292 h 2088972"/>
                  <a:gd name="connsiteX3" fmla="*/ 1120140 w 2194560"/>
                  <a:gd name="connsiteY3" fmla="*/ 374472 h 2088972"/>
                  <a:gd name="connsiteX4" fmla="*/ 1463040 w 2194560"/>
                  <a:gd name="connsiteY4" fmla="*/ 1677492 h 2088972"/>
                  <a:gd name="connsiteX5" fmla="*/ 2194560 w 2194560"/>
                  <a:gd name="connsiteY5" fmla="*/ 2043252 h 2088972"/>
                  <a:gd name="connsiteX6" fmla="*/ 2194560 w 2194560"/>
                  <a:gd name="connsiteY6" fmla="*/ 2043252 h 2088972"/>
                  <a:gd name="connsiteX0" fmla="*/ 0 w 2194560"/>
                  <a:gd name="connsiteY0" fmla="*/ 2168776 h 2168776"/>
                  <a:gd name="connsiteX1" fmla="*/ 514350 w 2194560"/>
                  <a:gd name="connsiteY1" fmla="*/ 1677286 h 2168776"/>
                  <a:gd name="connsiteX2" fmla="*/ 880110 w 2194560"/>
                  <a:gd name="connsiteY2" fmla="*/ 65656 h 2168776"/>
                  <a:gd name="connsiteX3" fmla="*/ 1120140 w 2194560"/>
                  <a:gd name="connsiteY3" fmla="*/ 454276 h 2168776"/>
                  <a:gd name="connsiteX4" fmla="*/ 1463040 w 2194560"/>
                  <a:gd name="connsiteY4" fmla="*/ 1757296 h 2168776"/>
                  <a:gd name="connsiteX5" fmla="*/ 2194560 w 2194560"/>
                  <a:gd name="connsiteY5" fmla="*/ 2123056 h 2168776"/>
                  <a:gd name="connsiteX6" fmla="*/ 2194560 w 2194560"/>
                  <a:gd name="connsiteY6" fmla="*/ 2123056 h 2168776"/>
                  <a:gd name="connsiteX0" fmla="*/ 0 w 2194560"/>
                  <a:gd name="connsiteY0" fmla="*/ 2158619 h 2158619"/>
                  <a:gd name="connsiteX1" fmla="*/ 514350 w 2194560"/>
                  <a:gd name="connsiteY1" fmla="*/ 1667129 h 2158619"/>
                  <a:gd name="connsiteX2" fmla="*/ 742950 w 2194560"/>
                  <a:gd name="connsiteY2" fmla="*/ 66929 h 2158619"/>
                  <a:gd name="connsiteX3" fmla="*/ 1120140 w 2194560"/>
                  <a:gd name="connsiteY3" fmla="*/ 444119 h 2158619"/>
                  <a:gd name="connsiteX4" fmla="*/ 1463040 w 2194560"/>
                  <a:gd name="connsiteY4" fmla="*/ 1747139 h 2158619"/>
                  <a:gd name="connsiteX5" fmla="*/ 2194560 w 2194560"/>
                  <a:gd name="connsiteY5" fmla="*/ 2112899 h 2158619"/>
                  <a:gd name="connsiteX6" fmla="*/ 2194560 w 2194560"/>
                  <a:gd name="connsiteY6" fmla="*/ 2112899 h 2158619"/>
                  <a:gd name="connsiteX0" fmla="*/ 0 w 2194560"/>
                  <a:gd name="connsiteY0" fmla="*/ 2140217 h 2140217"/>
                  <a:gd name="connsiteX1" fmla="*/ 514350 w 2194560"/>
                  <a:gd name="connsiteY1" fmla="*/ 1648727 h 2140217"/>
                  <a:gd name="connsiteX2" fmla="*/ 742950 w 2194560"/>
                  <a:gd name="connsiteY2" fmla="*/ 48527 h 2140217"/>
                  <a:gd name="connsiteX3" fmla="*/ 1120140 w 2194560"/>
                  <a:gd name="connsiteY3" fmla="*/ 425717 h 2140217"/>
                  <a:gd name="connsiteX4" fmla="*/ 1463040 w 2194560"/>
                  <a:gd name="connsiteY4" fmla="*/ 1728737 h 2140217"/>
                  <a:gd name="connsiteX5" fmla="*/ 2194560 w 2194560"/>
                  <a:gd name="connsiteY5" fmla="*/ 2094497 h 2140217"/>
                  <a:gd name="connsiteX6" fmla="*/ 2194560 w 2194560"/>
                  <a:gd name="connsiteY6" fmla="*/ 2094497 h 2140217"/>
                  <a:gd name="connsiteX0" fmla="*/ 0 w 2194560"/>
                  <a:gd name="connsiteY0" fmla="*/ 2116649 h 2116649"/>
                  <a:gd name="connsiteX1" fmla="*/ 514350 w 2194560"/>
                  <a:gd name="connsiteY1" fmla="*/ 1625159 h 2116649"/>
                  <a:gd name="connsiteX2" fmla="*/ 742950 w 2194560"/>
                  <a:gd name="connsiteY2" fmla="*/ 24959 h 2116649"/>
                  <a:gd name="connsiteX3" fmla="*/ 1211580 w 2194560"/>
                  <a:gd name="connsiteY3" fmla="*/ 722189 h 2116649"/>
                  <a:gd name="connsiteX4" fmla="*/ 1463040 w 2194560"/>
                  <a:gd name="connsiteY4" fmla="*/ 1705169 h 2116649"/>
                  <a:gd name="connsiteX5" fmla="*/ 2194560 w 2194560"/>
                  <a:gd name="connsiteY5" fmla="*/ 2070929 h 2116649"/>
                  <a:gd name="connsiteX6" fmla="*/ 2194560 w 2194560"/>
                  <a:gd name="connsiteY6" fmla="*/ 2070929 h 2116649"/>
                  <a:gd name="connsiteX0" fmla="*/ 0 w 2194560"/>
                  <a:gd name="connsiteY0" fmla="*/ 2116454 h 2116454"/>
                  <a:gd name="connsiteX1" fmla="*/ 514350 w 2194560"/>
                  <a:gd name="connsiteY1" fmla="*/ 1624964 h 2116454"/>
                  <a:gd name="connsiteX2" fmla="*/ 742950 w 2194560"/>
                  <a:gd name="connsiteY2" fmla="*/ 24764 h 2116454"/>
                  <a:gd name="connsiteX3" fmla="*/ 1211580 w 2194560"/>
                  <a:gd name="connsiteY3" fmla="*/ 721994 h 2116454"/>
                  <a:gd name="connsiteX4" fmla="*/ 1565910 w 2194560"/>
                  <a:gd name="connsiteY4" fmla="*/ 1670684 h 2116454"/>
                  <a:gd name="connsiteX5" fmla="*/ 2194560 w 2194560"/>
                  <a:gd name="connsiteY5" fmla="*/ 2070734 h 2116454"/>
                  <a:gd name="connsiteX6" fmla="*/ 2194560 w 2194560"/>
                  <a:gd name="connsiteY6" fmla="*/ 2070734 h 2116454"/>
                  <a:gd name="connsiteX0" fmla="*/ 0 w 2194560"/>
                  <a:gd name="connsiteY0" fmla="*/ 2107324 h 2107324"/>
                  <a:gd name="connsiteX1" fmla="*/ 514350 w 2194560"/>
                  <a:gd name="connsiteY1" fmla="*/ 1615834 h 2107324"/>
                  <a:gd name="connsiteX2" fmla="*/ 742950 w 2194560"/>
                  <a:gd name="connsiteY2" fmla="*/ 15634 h 2107324"/>
                  <a:gd name="connsiteX3" fmla="*/ 1120140 w 2194560"/>
                  <a:gd name="connsiteY3" fmla="*/ 850024 h 2107324"/>
                  <a:gd name="connsiteX4" fmla="*/ 1565910 w 2194560"/>
                  <a:gd name="connsiteY4" fmla="*/ 1661554 h 2107324"/>
                  <a:gd name="connsiteX5" fmla="*/ 2194560 w 2194560"/>
                  <a:gd name="connsiteY5" fmla="*/ 2061604 h 2107324"/>
                  <a:gd name="connsiteX6" fmla="*/ 2194560 w 2194560"/>
                  <a:gd name="connsiteY6" fmla="*/ 2061604 h 2107324"/>
                  <a:gd name="connsiteX0" fmla="*/ 0 w 2194560"/>
                  <a:gd name="connsiteY0" fmla="*/ 2106297 h 2106297"/>
                  <a:gd name="connsiteX1" fmla="*/ 514350 w 2194560"/>
                  <a:gd name="connsiteY1" fmla="*/ 1614807 h 2106297"/>
                  <a:gd name="connsiteX2" fmla="*/ 742950 w 2194560"/>
                  <a:gd name="connsiteY2" fmla="*/ 14607 h 2106297"/>
                  <a:gd name="connsiteX3" fmla="*/ 1120140 w 2194560"/>
                  <a:gd name="connsiteY3" fmla="*/ 848997 h 2106297"/>
                  <a:gd name="connsiteX4" fmla="*/ 1565910 w 2194560"/>
                  <a:gd name="connsiteY4" fmla="*/ 1660527 h 2106297"/>
                  <a:gd name="connsiteX5" fmla="*/ 2194560 w 2194560"/>
                  <a:gd name="connsiteY5" fmla="*/ 2060577 h 2106297"/>
                  <a:gd name="connsiteX6" fmla="*/ 2194560 w 2194560"/>
                  <a:gd name="connsiteY6" fmla="*/ 2060577 h 2106297"/>
                  <a:gd name="connsiteX0" fmla="*/ 0 w 2194560"/>
                  <a:gd name="connsiteY0" fmla="*/ 2217292 h 2217292"/>
                  <a:gd name="connsiteX1" fmla="*/ 514350 w 2194560"/>
                  <a:gd name="connsiteY1" fmla="*/ 1725802 h 2217292"/>
                  <a:gd name="connsiteX2" fmla="*/ 742950 w 2194560"/>
                  <a:gd name="connsiteY2" fmla="*/ 125602 h 2217292"/>
                  <a:gd name="connsiteX3" fmla="*/ 1211580 w 2194560"/>
                  <a:gd name="connsiteY3" fmla="*/ 251332 h 2217292"/>
                  <a:gd name="connsiteX4" fmla="*/ 1565910 w 2194560"/>
                  <a:gd name="connsiteY4" fmla="*/ 1771522 h 2217292"/>
                  <a:gd name="connsiteX5" fmla="*/ 2194560 w 2194560"/>
                  <a:gd name="connsiteY5" fmla="*/ 2171572 h 2217292"/>
                  <a:gd name="connsiteX6" fmla="*/ 2194560 w 2194560"/>
                  <a:gd name="connsiteY6" fmla="*/ 2171572 h 2217292"/>
                  <a:gd name="connsiteX0" fmla="*/ 0 w 2194560"/>
                  <a:gd name="connsiteY0" fmla="*/ 2223191 h 2223191"/>
                  <a:gd name="connsiteX1" fmla="*/ 514350 w 2194560"/>
                  <a:gd name="connsiteY1" fmla="*/ 1731701 h 2223191"/>
                  <a:gd name="connsiteX2" fmla="*/ 742950 w 2194560"/>
                  <a:gd name="connsiteY2" fmla="*/ 131501 h 2223191"/>
                  <a:gd name="connsiteX3" fmla="*/ 1211580 w 2194560"/>
                  <a:gd name="connsiteY3" fmla="*/ 257231 h 2223191"/>
                  <a:gd name="connsiteX4" fmla="*/ 1565910 w 2194560"/>
                  <a:gd name="connsiteY4" fmla="*/ 1777421 h 2223191"/>
                  <a:gd name="connsiteX5" fmla="*/ 2194560 w 2194560"/>
                  <a:gd name="connsiteY5" fmla="*/ 2177471 h 2223191"/>
                  <a:gd name="connsiteX6" fmla="*/ 2194560 w 2194560"/>
                  <a:gd name="connsiteY6" fmla="*/ 2177471 h 222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4560" h="2223191">
                    <a:moveTo>
                      <a:pt x="0" y="2223191"/>
                    </a:moveTo>
                    <a:cubicBezTo>
                      <a:pt x="227647" y="2106986"/>
                      <a:pt x="390525" y="2080316"/>
                      <a:pt x="514350" y="1731701"/>
                    </a:cubicBezTo>
                    <a:cubicBezTo>
                      <a:pt x="638175" y="1383086"/>
                      <a:pt x="626745" y="377246"/>
                      <a:pt x="742950" y="131501"/>
                    </a:cubicBezTo>
                    <a:cubicBezTo>
                      <a:pt x="859155" y="-114244"/>
                      <a:pt x="1154430" y="17201"/>
                      <a:pt x="1211580" y="257231"/>
                    </a:cubicBezTo>
                    <a:cubicBezTo>
                      <a:pt x="1268730" y="497261"/>
                      <a:pt x="1402080" y="1457381"/>
                      <a:pt x="1565910" y="1777421"/>
                    </a:cubicBezTo>
                    <a:cubicBezTo>
                      <a:pt x="1729740" y="2097461"/>
                      <a:pt x="2194560" y="2177471"/>
                      <a:pt x="2194560" y="2177471"/>
                    </a:cubicBezTo>
                    <a:lnTo>
                      <a:pt x="2194560" y="217747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497C460E-9D85-4528-615F-F8DEC7EF89C8}"/>
                  </a:ext>
                </a:extLst>
              </p:cNvPr>
              <p:cNvPicPr>
                <a:picLocks noChangeAspect="1"/>
              </p:cNvPicPr>
              <p:nvPr/>
            </p:nvPicPr>
            <p:blipFill rotWithShape="1">
              <a:blip r:embed="rId4"/>
              <a:srcRect l="14796" r="18122"/>
              <a:stretch/>
            </p:blipFill>
            <p:spPr>
              <a:xfrm>
                <a:off x="5622902" y="2261661"/>
                <a:ext cx="405220" cy="216136"/>
              </a:xfrm>
              <a:prstGeom prst="rect">
                <a:avLst/>
              </a:prstGeom>
            </p:spPr>
          </p:pic>
        </p:grpSp>
        <p:sp>
          <p:nvSpPr>
            <p:cNvPr id="21" name="Arrow: Left 20">
              <a:extLst>
                <a:ext uri="{FF2B5EF4-FFF2-40B4-BE49-F238E27FC236}">
                  <a16:creationId xmlns:a16="http://schemas.microsoft.com/office/drawing/2014/main" id="{B68F1B79-513B-3B85-A683-6A0A43759025}"/>
                </a:ext>
              </a:extLst>
            </p:cNvPr>
            <p:cNvSpPr/>
            <p:nvPr/>
          </p:nvSpPr>
          <p:spPr>
            <a:xfrm>
              <a:off x="6436025" y="1766713"/>
              <a:ext cx="1255557" cy="612462"/>
            </a:xfrm>
            <a:prstGeom prst="leftArrow">
              <a:avLst/>
            </a:prstGeom>
            <a:ln>
              <a:no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GB" sz="1600" dirty="0"/>
                <a:t>Fail Forward</a:t>
              </a:r>
            </a:p>
          </p:txBody>
        </p:sp>
      </p:grpSp>
      <p:sp>
        <p:nvSpPr>
          <p:cNvPr id="2" name="Title 1">
            <a:extLst>
              <a:ext uri="{FF2B5EF4-FFF2-40B4-BE49-F238E27FC236}">
                <a16:creationId xmlns:a16="http://schemas.microsoft.com/office/drawing/2014/main" id="{DB3C821C-BC07-5F03-77D6-4120EC9396C9}"/>
              </a:ext>
            </a:extLst>
          </p:cNvPr>
          <p:cNvSpPr>
            <a:spLocks noGrp="1"/>
          </p:cNvSpPr>
          <p:nvPr>
            <p:ph type="title"/>
          </p:nvPr>
        </p:nvSpPr>
        <p:spPr/>
        <p:txBody>
          <a:bodyPr/>
          <a:lstStyle/>
          <a:p>
            <a:r>
              <a:rPr lang="nl-NL" dirty="0" err="1"/>
              <a:t>Smoke</a:t>
            </a:r>
            <a:r>
              <a:rPr lang="nl-NL" dirty="0"/>
              <a:t> out </a:t>
            </a:r>
            <a:r>
              <a:rPr lang="nl-NL" dirty="0" err="1"/>
              <a:t>the</a:t>
            </a:r>
            <a:r>
              <a:rPr lang="nl-NL" dirty="0"/>
              <a:t> black </a:t>
            </a:r>
            <a:r>
              <a:rPr lang="nl-NL" dirty="0" err="1"/>
              <a:t>swans</a:t>
            </a:r>
            <a:r>
              <a:rPr lang="nl-NL" dirty="0"/>
              <a:t> </a:t>
            </a:r>
            <a:r>
              <a:rPr lang="nl-NL" dirty="0" err="1"/>
              <a:t>early</a:t>
            </a:r>
            <a:endParaRPr lang="en-GB" dirty="0"/>
          </a:p>
        </p:txBody>
      </p:sp>
      <p:sp>
        <p:nvSpPr>
          <p:cNvPr id="4" name="Slide Number Placeholder 3">
            <a:extLst>
              <a:ext uri="{FF2B5EF4-FFF2-40B4-BE49-F238E27FC236}">
                <a16:creationId xmlns:a16="http://schemas.microsoft.com/office/drawing/2014/main" id="{3F501BB4-CC29-106B-CF6C-17DE8BC3BB0D}"/>
              </a:ext>
            </a:extLst>
          </p:cNvPr>
          <p:cNvSpPr>
            <a:spLocks noGrp="1"/>
          </p:cNvSpPr>
          <p:nvPr>
            <p:ph type="sldNum" sz="quarter" idx="12"/>
          </p:nvPr>
        </p:nvSpPr>
        <p:spPr/>
        <p:txBody>
          <a:bodyPr/>
          <a:lstStyle/>
          <a:p>
            <a:fld id="{174AA261-AAF7-DC44-BCF5-865ED735671F}" type="slidenum">
              <a:rPr lang="nl-NL" smtClean="0"/>
              <a:pPr/>
              <a:t>19</a:t>
            </a:fld>
            <a:endParaRPr lang="nl-NL" sz="1000"/>
          </a:p>
        </p:txBody>
      </p:sp>
      <p:sp>
        <p:nvSpPr>
          <p:cNvPr id="13" name="Content Placeholder 11">
            <a:extLst>
              <a:ext uri="{FF2B5EF4-FFF2-40B4-BE49-F238E27FC236}">
                <a16:creationId xmlns:a16="http://schemas.microsoft.com/office/drawing/2014/main" id="{7BCF8F59-1A6F-363F-8885-B569391D6F2F}"/>
              </a:ext>
            </a:extLst>
          </p:cNvPr>
          <p:cNvSpPr txBox="1">
            <a:spLocks/>
          </p:cNvSpPr>
          <p:nvPr/>
        </p:nvSpPr>
        <p:spPr>
          <a:xfrm>
            <a:off x="2510760" y="5285610"/>
            <a:ext cx="8359608" cy="796115"/>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pPr>
            <a:r>
              <a:rPr lang="nl-NL" dirty="0"/>
              <a:t>Make Black Swans appear earlier </a:t>
            </a:r>
            <a:r>
              <a:rPr lang="nl-NL" dirty="0">
                <a:sym typeface="Wingdings" panose="05000000000000000000" pitchFamily="2" charset="2"/>
              </a:rPr>
              <a:t></a:t>
            </a:r>
            <a:r>
              <a:rPr lang="nl-NL" dirty="0"/>
              <a:t> </a:t>
            </a:r>
            <a:r>
              <a:rPr lang="nl-NL" u="sng" dirty="0"/>
              <a:t>Fail Forward </a:t>
            </a:r>
          </a:p>
          <a:p>
            <a:pPr marL="0" indent="0" algn="ctr">
              <a:buFont typeface="Wingdings" pitchFamily="2" charset="2"/>
              <a:buNone/>
            </a:pPr>
            <a:r>
              <a:rPr lang="nl-NL" b="1" i="1" dirty="0"/>
              <a:t>Use Minesweepers and Test to Destruction</a:t>
            </a:r>
          </a:p>
        </p:txBody>
      </p:sp>
      <p:pic>
        <p:nvPicPr>
          <p:cNvPr id="14" name="Picture 13">
            <a:extLst>
              <a:ext uri="{FF2B5EF4-FFF2-40B4-BE49-F238E27FC236}">
                <a16:creationId xmlns:a16="http://schemas.microsoft.com/office/drawing/2014/main" id="{1F4B4D2F-AB40-63C5-1295-A4723D5801D9}"/>
              </a:ext>
            </a:extLst>
          </p:cNvPr>
          <p:cNvPicPr>
            <a:picLocks noChangeAspect="1"/>
          </p:cNvPicPr>
          <p:nvPr/>
        </p:nvPicPr>
        <p:blipFill rotWithShape="1">
          <a:blip r:embed="rId4"/>
          <a:srcRect l="14796" r="18122"/>
          <a:stretch/>
        </p:blipFill>
        <p:spPr>
          <a:xfrm>
            <a:off x="2085528" y="5373776"/>
            <a:ext cx="1161989" cy="619781"/>
          </a:xfrm>
          <a:prstGeom prst="rect">
            <a:avLst/>
          </a:prstGeom>
        </p:spPr>
      </p:pic>
      <p:pic>
        <p:nvPicPr>
          <p:cNvPr id="7" name="Picture 6">
            <a:extLst>
              <a:ext uri="{FF2B5EF4-FFF2-40B4-BE49-F238E27FC236}">
                <a16:creationId xmlns:a16="http://schemas.microsoft.com/office/drawing/2014/main" id="{D01480C1-450D-54A2-26C7-B1F6D90E1749}"/>
              </a:ext>
            </a:extLst>
          </p:cNvPr>
          <p:cNvPicPr>
            <a:picLocks noChangeAspect="1"/>
          </p:cNvPicPr>
          <p:nvPr/>
        </p:nvPicPr>
        <p:blipFill>
          <a:blip r:embed="rId5"/>
          <a:stretch>
            <a:fillRect/>
          </a:stretch>
        </p:blipFill>
        <p:spPr>
          <a:xfrm>
            <a:off x="1544356" y="1470534"/>
            <a:ext cx="2127688" cy="3188484"/>
          </a:xfrm>
          <a:prstGeom prst="rect">
            <a:avLst/>
          </a:prstGeom>
        </p:spPr>
      </p:pic>
      <p:pic>
        <p:nvPicPr>
          <p:cNvPr id="10" name="Picture 9">
            <a:extLst>
              <a:ext uri="{FF2B5EF4-FFF2-40B4-BE49-F238E27FC236}">
                <a16:creationId xmlns:a16="http://schemas.microsoft.com/office/drawing/2014/main" id="{66D19AA5-DEB6-D8D2-0211-182D1497B190}"/>
              </a:ext>
            </a:extLst>
          </p:cNvPr>
          <p:cNvPicPr>
            <a:picLocks noChangeAspect="1"/>
          </p:cNvPicPr>
          <p:nvPr/>
        </p:nvPicPr>
        <p:blipFill rotWithShape="1">
          <a:blip r:embed="rId4">
            <a:clrChange>
              <a:clrFrom>
                <a:srgbClr val="FFFFFF"/>
              </a:clrFrom>
              <a:clrTo>
                <a:srgbClr val="FFFFFF">
                  <a:alpha val="0"/>
                </a:srgbClr>
              </a:clrTo>
            </a:clrChange>
            <a:duotone>
              <a:schemeClr val="bg2">
                <a:shade val="45000"/>
                <a:satMod val="135000"/>
              </a:schemeClr>
              <a:prstClr val="white"/>
            </a:duotone>
          </a:blip>
          <a:srcRect l="14796" r="18122"/>
          <a:stretch/>
        </p:blipFill>
        <p:spPr>
          <a:xfrm>
            <a:off x="1756323" y="2435637"/>
            <a:ext cx="329205" cy="175591"/>
          </a:xfrm>
          <a:prstGeom prst="rect">
            <a:avLst/>
          </a:prstGeom>
        </p:spPr>
      </p:pic>
    </p:spTree>
    <p:extLst>
      <p:ext uri="{BB962C8B-B14F-4D97-AF65-F5344CB8AC3E}">
        <p14:creationId xmlns:p14="http://schemas.microsoft.com/office/powerpoint/2010/main" val="107822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tting, black, monitor, white&#10;&#10;Description automatically generated">
            <a:extLst>
              <a:ext uri="{FF2B5EF4-FFF2-40B4-BE49-F238E27FC236}">
                <a16:creationId xmlns:a16="http://schemas.microsoft.com/office/drawing/2014/main" id="{6CB172A7-E51F-DD70-D51A-E0E9560200E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87685" y="3429000"/>
            <a:ext cx="3923244" cy="2942434"/>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7B20E26F-52B6-F161-1805-0C960612B7B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34378" y="2387597"/>
            <a:ext cx="3923244" cy="2942433"/>
          </a:xfrm>
          <a:prstGeom prst="rect">
            <a:avLst/>
          </a:prstGeom>
        </p:spPr>
      </p:pic>
      <p:pic>
        <p:nvPicPr>
          <p:cNvPr id="8" name="Picture 7" descr="A crowd of people&#10;&#10;Description automatically generated">
            <a:extLst>
              <a:ext uri="{FF2B5EF4-FFF2-40B4-BE49-F238E27FC236}">
                <a16:creationId xmlns:a16="http://schemas.microsoft.com/office/drawing/2014/main" id="{B7FEE8D9-1249-2148-6D2B-06454288561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071" y="1290315"/>
            <a:ext cx="3923242" cy="2942432"/>
          </a:xfrm>
          <a:prstGeom prst="rect">
            <a:avLst/>
          </a:prstGeom>
        </p:spPr>
      </p:pic>
      <p:sp>
        <p:nvSpPr>
          <p:cNvPr id="9" name="Title 8">
            <a:extLst>
              <a:ext uri="{FF2B5EF4-FFF2-40B4-BE49-F238E27FC236}">
                <a16:creationId xmlns:a16="http://schemas.microsoft.com/office/drawing/2014/main" id="{BEABC8F6-FC6F-215E-693B-893B6264BFAE}"/>
              </a:ext>
            </a:extLst>
          </p:cNvPr>
          <p:cNvSpPr>
            <a:spLocks noGrp="1"/>
          </p:cNvSpPr>
          <p:nvPr>
            <p:ph type="title"/>
          </p:nvPr>
        </p:nvSpPr>
        <p:spPr/>
        <p:txBody>
          <a:bodyPr/>
          <a:lstStyle/>
          <a:p>
            <a:r>
              <a:rPr lang="nl-NL" dirty="0" err="1"/>
              <a:t>Let’s</a:t>
            </a:r>
            <a:r>
              <a:rPr lang="nl-NL" dirty="0"/>
              <a:t> zoom out and </a:t>
            </a:r>
            <a:r>
              <a:rPr lang="nl-NL" dirty="0" err="1"/>
              <a:t>add</a:t>
            </a:r>
            <a:r>
              <a:rPr lang="nl-NL" dirty="0"/>
              <a:t> </a:t>
            </a:r>
            <a:r>
              <a:rPr lang="nl-NL" dirty="0" err="1"/>
              <a:t>some</a:t>
            </a:r>
            <a:r>
              <a:rPr lang="nl-NL" dirty="0"/>
              <a:t> </a:t>
            </a:r>
            <a:r>
              <a:rPr lang="nl-NL" dirty="0" err="1"/>
              <a:t>dimensions</a:t>
            </a:r>
            <a:endParaRPr lang="en-GB" dirty="0"/>
          </a:p>
        </p:txBody>
      </p:sp>
      <p:sp>
        <p:nvSpPr>
          <p:cNvPr id="11" name="Text Placeholder 1">
            <a:extLst>
              <a:ext uri="{FF2B5EF4-FFF2-40B4-BE49-F238E27FC236}">
                <a16:creationId xmlns:a16="http://schemas.microsoft.com/office/drawing/2014/main" id="{20BC6E64-3737-5E01-1970-BEF4D8533CA4}"/>
              </a:ext>
            </a:extLst>
          </p:cNvPr>
          <p:cNvSpPr txBox="1">
            <a:spLocks/>
          </p:cNvSpPr>
          <p:nvPr/>
        </p:nvSpPr>
        <p:spPr>
          <a:xfrm>
            <a:off x="7706696" y="3029911"/>
            <a:ext cx="4485304" cy="299155"/>
          </a:xfrm>
          <a:prstGeom prst="rect">
            <a:avLst/>
          </a:prstGeom>
        </p:spPr>
        <p:txBody>
          <a:bodyPr vert="horz" wrap="square" lIns="0" tIns="0" rIns="0" bIns="0" rtlCol="0" anchor="t" anchorCtr="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nl-NL" sz="1400" dirty="0"/>
              <a:t>G</a:t>
            </a:r>
            <a:r>
              <a:rPr lang="en-GB" sz="1400" dirty="0"/>
              <a:t>old track ( Co Planar RF Waveguide ) </a:t>
            </a:r>
            <a:br>
              <a:rPr lang="en-GB" sz="1400" dirty="0"/>
            </a:br>
            <a:r>
              <a:rPr lang="en-GB" sz="1400" dirty="0"/>
              <a:t>on Silica / Polyimide / Compound Semiconductor</a:t>
            </a:r>
          </a:p>
        </p:txBody>
      </p:sp>
    </p:spTree>
    <p:extLst>
      <p:ext uri="{BB962C8B-B14F-4D97-AF65-F5344CB8AC3E}">
        <p14:creationId xmlns:p14="http://schemas.microsoft.com/office/powerpoint/2010/main" val="185614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AF78-0E3A-49EE-976B-AF9A83890DCF}"/>
              </a:ext>
            </a:extLst>
          </p:cNvPr>
          <p:cNvSpPr>
            <a:spLocks noGrp="1"/>
          </p:cNvSpPr>
          <p:nvPr>
            <p:ph type="title"/>
          </p:nvPr>
        </p:nvSpPr>
        <p:spPr>
          <a:xfrm>
            <a:off x="803274" y="441608"/>
            <a:ext cx="10583862" cy="482440"/>
          </a:xfrm>
        </p:spPr>
        <p:txBody>
          <a:bodyPr/>
          <a:lstStyle/>
          <a:p>
            <a:r>
              <a:rPr lang="nl-NL" dirty="0"/>
              <a:t>Building resilience</a:t>
            </a:r>
            <a:endParaRPr lang="en-NL" dirty="0"/>
          </a:p>
        </p:txBody>
      </p:sp>
      <p:sp>
        <p:nvSpPr>
          <p:cNvPr id="4" name="Slide Number Placeholder 3">
            <a:extLst>
              <a:ext uri="{FF2B5EF4-FFF2-40B4-BE49-F238E27FC236}">
                <a16:creationId xmlns:a16="http://schemas.microsoft.com/office/drawing/2014/main" id="{4D6E153C-451C-47DD-9775-F80C22039DCE}"/>
              </a:ext>
            </a:extLst>
          </p:cNvPr>
          <p:cNvSpPr>
            <a:spLocks noGrp="1"/>
          </p:cNvSpPr>
          <p:nvPr>
            <p:ph type="sldNum" sz="quarter" idx="12"/>
          </p:nvPr>
        </p:nvSpPr>
        <p:spPr/>
        <p:txBody>
          <a:bodyPr/>
          <a:lstStyle/>
          <a:p>
            <a:fld id="{174AA261-AAF7-DC44-BCF5-865ED735671F}" type="slidenum">
              <a:rPr lang="nl-NL" smtClean="0"/>
              <a:pPr/>
              <a:t>20</a:t>
            </a:fld>
            <a:endParaRPr lang="nl-NL" sz="1000"/>
          </a:p>
        </p:txBody>
      </p:sp>
      <p:pic>
        <p:nvPicPr>
          <p:cNvPr id="5" name="Picture 4">
            <a:extLst>
              <a:ext uri="{FF2B5EF4-FFF2-40B4-BE49-F238E27FC236}">
                <a16:creationId xmlns:a16="http://schemas.microsoft.com/office/drawing/2014/main" id="{674D3A53-9F0D-4199-8F75-594076F7D54A}"/>
              </a:ext>
            </a:extLst>
          </p:cNvPr>
          <p:cNvPicPr>
            <a:picLocks noChangeAspect="1"/>
          </p:cNvPicPr>
          <p:nvPr/>
        </p:nvPicPr>
        <p:blipFill>
          <a:blip r:embed="rId3"/>
          <a:stretch>
            <a:fillRect/>
          </a:stretch>
        </p:blipFill>
        <p:spPr>
          <a:xfrm>
            <a:off x="462265" y="1213137"/>
            <a:ext cx="1030361" cy="952225"/>
          </a:xfrm>
          <a:prstGeom prst="rect">
            <a:avLst/>
          </a:prstGeom>
        </p:spPr>
      </p:pic>
      <p:pic>
        <p:nvPicPr>
          <p:cNvPr id="7" name="Picture 6">
            <a:extLst>
              <a:ext uri="{FF2B5EF4-FFF2-40B4-BE49-F238E27FC236}">
                <a16:creationId xmlns:a16="http://schemas.microsoft.com/office/drawing/2014/main" id="{D210C9A6-B888-4E3B-94DB-F2F62ED77501}"/>
              </a:ext>
            </a:extLst>
          </p:cNvPr>
          <p:cNvPicPr>
            <a:picLocks noChangeAspect="1"/>
          </p:cNvPicPr>
          <p:nvPr/>
        </p:nvPicPr>
        <p:blipFill rotWithShape="1">
          <a:blip r:embed="rId4"/>
          <a:srcRect l="26343" t="7874" r="25143" b="29206"/>
          <a:stretch/>
        </p:blipFill>
        <p:spPr>
          <a:xfrm>
            <a:off x="2554597" y="3218692"/>
            <a:ext cx="893620" cy="1251679"/>
          </a:xfrm>
          <a:prstGeom prst="rect">
            <a:avLst/>
          </a:prstGeom>
        </p:spPr>
      </p:pic>
      <p:pic>
        <p:nvPicPr>
          <p:cNvPr id="8" name="Picture 7">
            <a:extLst>
              <a:ext uri="{FF2B5EF4-FFF2-40B4-BE49-F238E27FC236}">
                <a16:creationId xmlns:a16="http://schemas.microsoft.com/office/drawing/2014/main" id="{197FB6C5-C17D-4F5C-8165-5286F4FE5FE2}"/>
              </a:ext>
            </a:extLst>
          </p:cNvPr>
          <p:cNvPicPr>
            <a:picLocks noChangeAspect="1"/>
          </p:cNvPicPr>
          <p:nvPr/>
        </p:nvPicPr>
        <p:blipFill rotWithShape="1">
          <a:blip r:embed="rId5"/>
          <a:srcRect t="20793" b="20793"/>
          <a:stretch/>
        </p:blipFill>
        <p:spPr>
          <a:xfrm>
            <a:off x="2253341" y="4445663"/>
            <a:ext cx="2014540" cy="1176747"/>
          </a:xfrm>
          <a:prstGeom prst="rect">
            <a:avLst/>
          </a:prstGeom>
        </p:spPr>
      </p:pic>
      <p:sp>
        <p:nvSpPr>
          <p:cNvPr id="9" name="Rectangle: Rounded Corners 8">
            <a:extLst>
              <a:ext uri="{FF2B5EF4-FFF2-40B4-BE49-F238E27FC236}">
                <a16:creationId xmlns:a16="http://schemas.microsoft.com/office/drawing/2014/main" id="{7FFEE50E-B279-4D5A-8439-6CCEBC4F1056}"/>
              </a:ext>
            </a:extLst>
          </p:cNvPr>
          <p:cNvSpPr/>
          <p:nvPr/>
        </p:nvSpPr>
        <p:spPr>
          <a:xfrm>
            <a:off x="1751495" y="1203991"/>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Anticipate unknown unknowns will happen</a:t>
            </a:r>
            <a:br>
              <a:rPr lang="en-GB" sz="2400" b="0" i="0" dirty="0">
                <a:solidFill>
                  <a:schemeClr val="bg1"/>
                </a:solidFill>
                <a:effectLst/>
                <a:latin typeface="Roboto" panose="02000000000000000000" pitchFamily="2" charset="0"/>
              </a:rPr>
            </a:br>
            <a:r>
              <a:rPr lang="en-GB" sz="2400" b="0" i="0" dirty="0">
                <a:solidFill>
                  <a:schemeClr val="bg1"/>
                </a:solidFill>
                <a:effectLst/>
                <a:latin typeface="Roboto" panose="02000000000000000000" pitchFamily="2" charset="0"/>
              </a:rPr>
              <a:t>No Excuse</a:t>
            </a:r>
          </a:p>
        </p:txBody>
      </p:sp>
      <p:pic>
        <p:nvPicPr>
          <p:cNvPr id="12" name="Picture 11">
            <a:extLst>
              <a:ext uri="{FF2B5EF4-FFF2-40B4-BE49-F238E27FC236}">
                <a16:creationId xmlns:a16="http://schemas.microsoft.com/office/drawing/2014/main" id="{96F58F10-8B95-43B7-BD6F-BD635ECBD67F}"/>
              </a:ext>
            </a:extLst>
          </p:cNvPr>
          <p:cNvPicPr>
            <a:picLocks noChangeAspect="1"/>
          </p:cNvPicPr>
          <p:nvPr/>
        </p:nvPicPr>
        <p:blipFill>
          <a:blip r:embed="rId6"/>
          <a:stretch>
            <a:fillRect/>
          </a:stretch>
        </p:blipFill>
        <p:spPr>
          <a:xfrm>
            <a:off x="1388288" y="2327803"/>
            <a:ext cx="1166309" cy="1169461"/>
          </a:xfrm>
          <a:prstGeom prst="rect">
            <a:avLst/>
          </a:prstGeom>
        </p:spPr>
      </p:pic>
      <p:sp>
        <p:nvSpPr>
          <p:cNvPr id="13" name="Rectangle: Rounded Corners 12">
            <a:extLst>
              <a:ext uri="{FF2B5EF4-FFF2-40B4-BE49-F238E27FC236}">
                <a16:creationId xmlns:a16="http://schemas.microsoft.com/office/drawing/2014/main" id="{FC040C45-936A-4D72-AD87-E057458CC27B}"/>
              </a:ext>
            </a:extLst>
          </p:cNvPr>
          <p:cNvSpPr/>
          <p:nvPr/>
        </p:nvSpPr>
        <p:spPr>
          <a:xfrm>
            <a:off x="2699659" y="2270293"/>
            <a:ext cx="6346370" cy="952225"/>
          </a:xfrm>
          <a:prstGeom prst="roundRect">
            <a:avLst/>
          </a:prstGeom>
          <a:ln w="381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Use FMEA to separate &amp; isolate unknown unknowns from the rest</a:t>
            </a:r>
          </a:p>
        </p:txBody>
      </p:sp>
      <p:sp>
        <p:nvSpPr>
          <p:cNvPr id="14" name="Rectangle: Rounded Corners 13">
            <a:extLst>
              <a:ext uri="{FF2B5EF4-FFF2-40B4-BE49-F238E27FC236}">
                <a16:creationId xmlns:a16="http://schemas.microsoft.com/office/drawing/2014/main" id="{9E8A5BA1-1051-4ABD-9470-C0886B2BE3A9}"/>
              </a:ext>
            </a:extLst>
          </p:cNvPr>
          <p:cNvSpPr/>
          <p:nvPr/>
        </p:nvSpPr>
        <p:spPr>
          <a:xfrm>
            <a:off x="3446011" y="3387484"/>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Build a problem solving team having engineers capable neutralising black swans</a:t>
            </a:r>
          </a:p>
        </p:txBody>
      </p:sp>
      <p:sp>
        <p:nvSpPr>
          <p:cNvPr id="15" name="Rectangle: Rounded Corners 14">
            <a:extLst>
              <a:ext uri="{FF2B5EF4-FFF2-40B4-BE49-F238E27FC236}">
                <a16:creationId xmlns:a16="http://schemas.microsoft.com/office/drawing/2014/main" id="{5122C8A2-1CD3-49BB-8B89-8E5543AB1481}"/>
              </a:ext>
            </a:extLst>
          </p:cNvPr>
          <p:cNvSpPr/>
          <p:nvPr/>
        </p:nvSpPr>
        <p:spPr>
          <a:xfrm>
            <a:off x="4267881" y="4466545"/>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Build a constant baseline using to facilitate problem solving</a:t>
            </a:r>
          </a:p>
        </p:txBody>
      </p:sp>
      <p:sp>
        <p:nvSpPr>
          <p:cNvPr id="16" name="Rectangle: Rounded Corners 15">
            <a:extLst>
              <a:ext uri="{FF2B5EF4-FFF2-40B4-BE49-F238E27FC236}">
                <a16:creationId xmlns:a16="http://schemas.microsoft.com/office/drawing/2014/main" id="{0857CC71-6E00-408D-A539-A7ADE768AE42}"/>
              </a:ext>
            </a:extLst>
          </p:cNvPr>
          <p:cNvSpPr/>
          <p:nvPr/>
        </p:nvSpPr>
        <p:spPr>
          <a:xfrm>
            <a:off x="5329238" y="5545606"/>
            <a:ext cx="6346370" cy="952225"/>
          </a:xfrm>
          <a:prstGeom prst="roundRect">
            <a:avLst/>
          </a:prstGeom>
          <a:ln w="381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Fail forward (minesweepers) and test to destruction (red flag testing)</a:t>
            </a:r>
          </a:p>
        </p:txBody>
      </p:sp>
      <p:pic>
        <p:nvPicPr>
          <p:cNvPr id="19" name="Picture 18">
            <a:extLst>
              <a:ext uri="{FF2B5EF4-FFF2-40B4-BE49-F238E27FC236}">
                <a16:creationId xmlns:a16="http://schemas.microsoft.com/office/drawing/2014/main" id="{44038A15-9DAE-412C-BF2E-E5B04AC808B4}"/>
              </a:ext>
            </a:extLst>
          </p:cNvPr>
          <p:cNvPicPr>
            <a:picLocks noChangeAspect="1"/>
          </p:cNvPicPr>
          <p:nvPr/>
        </p:nvPicPr>
        <p:blipFill rotWithShape="1">
          <a:blip r:embed="rId7"/>
          <a:srcRect b="12381"/>
          <a:stretch/>
        </p:blipFill>
        <p:spPr>
          <a:xfrm>
            <a:off x="3446011" y="5528006"/>
            <a:ext cx="1721829" cy="1176747"/>
          </a:xfrm>
          <a:prstGeom prst="rect">
            <a:avLst/>
          </a:prstGeom>
        </p:spPr>
      </p:pic>
      <p:pic>
        <p:nvPicPr>
          <p:cNvPr id="20" name="Picture 19">
            <a:extLst>
              <a:ext uri="{FF2B5EF4-FFF2-40B4-BE49-F238E27FC236}">
                <a16:creationId xmlns:a16="http://schemas.microsoft.com/office/drawing/2014/main" id="{91459297-BBCA-4D3E-A1A7-2D88F369C81E}"/>
              </a:ext>
            </a:extLst>
          </p:cNvPr>
          <p:cNvPicPr>
            <a:picLocks noChangeAspect="1"/>
          </p:cNvPicPr>
          <p:nvPr/>
        </p:nvPicPr>
        <p:blipFill rotWithShape="1">
          <a:blip r:embed="rId8"/>
          <a:srcRect l="14796" r="18122"/>
          <a:stretch/>
        </p:blipFill>
        <p:spPr>
          <a:xfrm>
            <a:off x="8356734" y="1316035"/>
            <a:ext cx="1161989" cy="619781"/>
          </a:xfrm>
          <a:prstGeom prst="rect">
            <a:avLst/>
          </a:prstGeom>
        </p:spPr>
      </p:pic>
    </p:spTree>
    <p:extLst>
      <p:ext uri="{BB962C8B-B14F-4D97-AF65-F5344CB8AC3E}">
        <p14:creationId xmlns:p14="http://schemas.microsoft.com/office/powerpoint/2010/main" val="17606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AF78-0E3A-49EE-976B-AF9A83890DCF}"/>
              </a:ext>
            </a:extLst>
          </p:cNvPr>
          <p:cNvSpPr>
            <a:spLocks noGrp="1"/>
          </p:cNvSpPr>
          <p:nvPr>
            <p:ph type="title"/>
          </p:nvPr>
        </p:nvSpPr>
        <p:spPr>
          <a:xfrm>
            <a:off x="803274" y="441608"/>
            <a:ext cx="10583862" cy="482440"/>
          </a:xfrm>
        </p:spPr>
        <p:txBody>
          <a:bodyPr/>
          <a:lstStyle/>
          <a:p>
            <a:r>
              <a:rPr lang="nl-NL" dirty="0"/>
              <a:t>Why IT IS </a:t>
            </a:r>
            <a:r>
              <a:rPr lang="nl-NL" dirty="0" err="1"/>
              <a:t>so</a:t>
            </a:r>
            <a:r>
              <a:rPr lang="nl-NL" dirty="0"/>
              <a:t> </a:t>
            </a:r>
            <a:r>
              <a:rPr lang="nl-NL" dirty="0" err="1"/>
              <a:t>difficult</a:t>
            </a:r>
            <a:endParaRPr lang="en-NL" dirty="0"/>
          </a:p>
        </p:txBody>
      </p:sp>
      <p:sp>
        <p:nvSpPr>
          <p:cNvPr id="4" name="Slide Number Placeholder 3">
            <a:extLst>
              <a:ext uri="{FF2B5EF4-FFF2-40B4-BE49-F238E27FC236}">
                <a16:creationId xmlns:a16="http://schemas.microsoft.com/office/drawing/2014/main" id="{4D6E153C-451C-47DD-9775-F80C22039DCE}"/>
              </a:ext>
            </a:extLst>
          </p:cNvPr>
          <p:cNvSpPr>
            <a:spLocks noGrp="1"/>
          </p:cNvSpPr>
          <p:nvPr>
            <p:ph type="sldNum" sz="quarter" idx="12"/>
          </p:nvPr>
        </p:nvSpPr>
        <p:spPr/>
        <p:txBody>
          <a:bodyPr/>
          <a:lstStyle/>
          <a:p>
            <a:fld id="{174AA261-AAF7-DC44-BCF5-865ED735671F}" type="slidenum">
              <a:rPr lang="nl-NL" smtClean="0"/>
              <a:pPr/>
              <a:t>21</a:t>
            </a:fld>
            <a:endParaRPr lang="nl-NL" sz="1000"/>
          </a:p>
        </p:txBody>
      </p:sp>
      <p:pic>
        <p:nvPicPr>
          <p:cNvPr id="5" name="Picture 4">
            <a:extLst>
              <a:ext uri="{FF2B5EF4-FFF2-40B4-BE49-F238E27FC236}">
                <a16:creationId xmlns:a16="http://schemas.microsoft.com/office/drawing/2014/main" id="{674D3A53-9F0D-4199-8F75-594076F7D54A}"/>
              </a:ext>
            </a:extLst>
          </p:cNvPr>
          <p:cNvPicPr>
            <a:picLocks noChangeAspect="1"/>
          </p:cNvPicPr>
          <p:nvPr/>
        </p:nvPicPr>
        <p:blipFill>
          <a:blip r:embed="rId3"/>
          <a:stretch>
            <a:fillRect/>
          </a:stretch>
        </p:blipFill>
        <p:spPr>
          <a:xfrm>
            <a:off x="462265" y="1213137"/>
            <a:ext cx="1030361" cy="952225"/>
          </a:xfrm>
          <a:prstGeom prst="rect">
            <a:avLst/>
          </a:prstGeom>
        </p:spPr>
      </p:pic>
      <p:pic>
        <p:nvPicPr>
          <p:cNvPr id="7" name="Picture 6">
            <a:extLst>
              <a:ext uri="{FF2B5EF4-FFF2-40B4-BE49-F238E27FC236}">
                <a16:creationId xmlns:a16="http://schemas.microsoft.com/office/drawing/2014/main" id="{D210C9A6-B888-4E3B-94DB-F2F62ED77501}"/>
              </a:ext>
            </a:extLst>
          </p:cNvPr>
          <p:cNvPicPr>
            <a:picLocks noChangeAspect="1"/>
          </p:cNvPicPr>
          <p:nvPr/>
        </p:nvPicPr>
        <p:blipFill rotWithShape="1">
          <a:blip r:embed="rId4"/>
          <a:srcRect l="26343" t="7874" r="25143" b="29206"/>
          <a:stretch/>
        </p:blipFill>
        <p:spPr>
          <a:xfrm>
            <a:off x="2554597" y="3218692"/>
            <a:ext cx="893620" cy="1251679"/>
          </a:xfrm>
          <a:prstGeom prst="rect">
            <a:avLst/>
          </a:prstGeom>
        </p:spPr>
      </p:pic>
      <p:pic>
        <p:nvPicPr>
          <p:cNvPr id="8" name="Picture 7">
            <a:extLst>
              <a:ext uri="{FF2B5EF4-FFF2-40B4-BE49-F238E27FC236}">
                <a16:creationId xmlns:a16="http://schemas.microsoft.com/office/drawing/2014/main" id="{197FB6C5-C17D-4F5C-8165-5286F4FE5FE2}"/>
              </a:ext>
            </a:extLst>
          </p:cNvPr>
          <p:cNvPicPr>
            <a:picLocks noChangeAspect="1"/>
          </p:cNvPicPr>
          <p:nvPr/>
        </p:nvPicPr>
        <p:blipFill rotWithShape="1">
          <a:blip r:embed="rId5"/>
          <a:srcRect t="20793" b="20793"/>
          <a:stretch/>
        </p:blipFill>
        <p:spPr>
          <a:xfrm>
            <a:off x="2253341" y="4445663"/>
            <a:ext cx="2014540" cy="1176747"/>
          </a:xfrm>
          <a:prstGeom prst="rect">
            <a:avLst/>
          </a:prstGeom>
        </p:spPr>
      </p:pic>
      <p:sp>
        <p:nvSpPr>
          <p:cNvPr id="9" name="Rectangle: Rounded Corners 8">
            <a:extLst>
              <a:ext uri="{FF2B5EF4-FFF2-40B4-BE49-F238E27FC236}">
                <a16:creationId xmlns:a16="http://schemas.microsoft.com/office/drawing/2014/main" id="{7FFEE50E-B279-4D5A-8439-6CCEBC4F1056}"/>
              </a:ext>
            </a:extLst>
          </p:cNvPr>
          <p:cNvSpPr/>
          <p:nvPr/>
        </p:nvSpPr>
        <p:spPr>
          <a:xfrm>
            <a:off x="1751495" y="1203991"/>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Problem Prevention is Invisible to Management</a:t>
            </a:r>
          </a:p>
        </p:txBody>
      </p:sp>
      <p:pic>
        <p:nvPicPr>
          <p:cNvPr id="12" name="Picture 11">
            <a:extLst>
              <a:ext uri="{FF2B5EF4-FFF2-40B4-BE49-F238E27FC236}">
                <a16:creationId xmlns:a16="http://schemas.microsoft.com/office/drawing/2014/main" id="{96F58F10-8B95-43B7-BD6F-BD635ECBD67F}"/>
              </a:ext>
            </a:extLst>
          </p:cNvPr>
          <p:cNvPicPr>
            <a:picLocks noChangeAspect="1"/>
          </p:cNvPicPr>
          <p:nvPr/>
        </p:nvPicPr>
        <p:blipFill>
          <a:blip r:embed="rId6"/>
          <a:stretch>
            <a:fillRect/>
          </a:stretch>
        </p:blipFill>
        <p:spPr>
          <a:xfrm>
            <a:off x="1388288" y="2327803"/>
            <a:ext cx="1166309" cy="1169461"/>
          </a:xfrm>
          <a:prstGeom prst="rect">
            <a:avLst/>
          </a:prstGeom>
        </p:spPr>
      </p:pic>
      <p:sp>
        <p:nvSpPr>
          <p:cNvPr id="13" name="Rectangle: Rounded Corners 12">
            <a:extLst>
              <a:ext uri="{FF2B5EF4-FFF2-40B4-BE49-F238E27FC236}">
                <a16:creationId xmlns:a16="http://schemas.microsoft.com/office/drawing/2014/main" id="{FC040C45-936A-4D72-AD87-E057458CC27B}"/>
              </a:ext>
            </a:extLst>
          </p:cNvPr>
          <p:cNvSpPr/>
          <p:nvPr/>
        </p:nvSpPr>
        <p:spPr>
          <a:xfrm>
            <a:off x="2699659" y="2270293"/>
            <a:ext cx="6346370" cy="952225"/>
          </a:xfrm>
          <a:prstGeom prst="roundRect">
            <a:avLst/>
          </a:prstGeom>
          <a:ln w="38100">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Building a proper FMEA </a:t>
            </a:r>
            <a:br>
              <a:rPr lang="en-GB" sz="2400" b="0" i="0" dirty="0">
                <a:solidFill>
                  <a:schemeClr val="bg1"/>
                </a:solidFill>
                <a:effectLst/>
                <a:latin typeface="Roboto" panose="02000000000000000000" pitchFamily="2" charset="0"/>
              </a:rPr>
            </a:br>
            <a:r>
              <a:rPr lang="en-GB" sz="2400" b="0" i="0" dirty="0">
                <a:solidFill>
                  <a:schemeClr val="bg1"/>
                </a:solidFill>
                <a:effectLst/>
                <a:latin typeface="Roboto" panose="02000000000000000000" pitchFamily="2" charset="0"/>
              </a:rPr>
              <a:t>takes time and effort</a:t>
            </a:r>
          </a:p>
        </p:txBody>
      </p:sp>
      <p:sp>
        <p:nvSpPr>
          <p:cNvPr id="14" name="Rectangle: Rounded Corners 13">
            <a:extLst>
              <a:ext uri="{FF2B5EF4-FFF2-40B4-BE49-F238E27FC236}">
                <a16:creationId xmlns:a16="http://schemas.microsoft.com/office/drawing/2014/main" id="{9E8A5BA1-1051-4ABD-9470-C0886B2BE3A9}"/>
              </a:ext>
            </a:extLst>
          </p:cNvPr>
          <p:cNvSpPr/>
          <p:nvPr/>
        </p:nvSpPr>
        <p:spPr>
          <a:xfrm>
            <a:off x="3446011" y="3387484"/>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0" i="0" dirty="0">
                <a:solidFill>
                  <a:schemeClr val="bg1"/>
                </a:solidFill>
                <a:effectLst/>
                <a:latin typeface="Roboto" panose="02000000000000000000" pitchFamily="2" charset="0"/>
              </a:rPr>
              <a:t>Focus on solving quality issues: </a:t>
            </a:r>
            <a:br>
              <a:rPr lang="en-GB" sz="2400" b="0" i="0" dirty="0">
                <a:solidFill>
                  <a:schemeClr val="bg1"/>
                </a:solidFill>
                <a:effectLst/>
                <a:latin typeface="Roboto" panose="02000000000000000000" pitchFamily="2" charset="0"/>
              </a:rPr>
            </a:br>
            <a:r>
              <a:rPr lang="en-GB" sz="2400" b="0" i="0" dirty="0">
                <a:solidFill>
                  <a:schemeClr val="bg1"/>
                </a:solidFill>
                <a:effectLst/>
                <a:latin typeface="Roboto" panose="02000000000000000000" pitchFamily="2" charset="0"/>
              </a:rPr>
              <a:t>“What Went Wrong ?”</a:t>
            </a:r>
          </a:p>
        </p:txBody>
      </p:sp>
      <p:sp>
        <p:nvSpPr>
          <p:cNvPr id="15" name="Rectangle: Rounded Corners 14">
            <a:extLst>
              <a:ext uri="{FF2B5EF4-FFF2-40B4-BE49-F238E27FC236}">
                <a16:creationId xmlns:a16="http://schemas.microsoft.com/office/drawing/2014/main" id="{5122C8A2-1CD3-49BB-8B89-8E5543AB1481}"/>
              </a:ext>
            </a:extLst>
          </p:cNvPr>
          <p:cNvSpPr/>
          <p:nvPr/>
        </p:nvSpPr>
        <p:spPr>
          <a:xfrm>
            <a:off x="4267881" y="4466545"/>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dirty="0">
                <a:solidFill>
                  <a:schemeClr val="bg1"/>
                </a:solidFill>
                <a:latin typeface="Roboto" panose="02000000000000000000" pitchFamily="2" charset="0"/>
              </a:rPr>
              <a:t>Problems remain hidden in many design &amp; process iterations</a:t>
            </a:r>
            <a:endParaRPr lang="en-GB" sz="2400" b="0" i="0" dirty="0">
              <a:solidFill>
                <a:schemeClr val="bg1"/>
              </a:solidFill>
              <a:effectLst/>
              <a:latin typeface="Roboto" panose="02000000000000000000" pitchFamily="2" charset="0"/>
            </a:endParaRPr>
          </a:p>
        </p:txBody>
      </p:sp>
      <p:sp>
        <p:nvSpPr>
          <p:cNvPr id="16" name="Rectangle: Rounded Corners 15">
            <a:extLst>
              <a:ext uri="{FF2B5EF4-FFF2-40B4-BE49-F238E27FC236}">
                <a16:creationId xmlns:a16="http://schemas.microsoft.com/office/drawing/2014/main" id="{0857CC71-6E00-408D-A539-A7ADE768AE42}"/>
              </a:ext>
            </a:extLst>
          </p:cNvPr>
          <p:cNvSpPr/>
          <p:nvPr/>
        </p:nvSpPr>
        <p:spPr>
          <a:xfrm>
            <a:off x="5329238" y="5545606"/>
            <a:ext cx="6346370" cy="9522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dirty="0">
                <a:solidFill>
                  <a:schemeClr val="bg1"/>
                </a:solidFill>
                <a:latin typeface="Roboto" panose="02000000000000000000" pitchFamily="2" charset="0"/>
              </a:rPr>
              <a:t>No-one </a:t>
            </a:r>
            <a:r>
              <a:rPr lang="en-GB" sz="2400">
                <a:solidFill>
                  <a:schemeClr val="bg1"/>
                </a:solidFill>
                <a:latin typeface="Roboto" panose="02000000000000000000" pitchFamily="2" charset="0"/>
              </a:rPr>
              <a:t>believes that they </a:t>
            </a:r>
            <a:r>
              <a:rPr lang="en-GB" sz="2400" dirty="0">
                <a:solidFill>
                  <a:schemeClr val="bg1"/>
                </a:solidFill>
                <a:latin typeface="Roboto" panose="02000000000000000000" pitchFamily="2" charset="0"/>
              </a:rPr>
              <a:t>make mistakes</a:t>
            </a:r>
            <a:endParaRPr lang="en-GB" sz="2400" b="0" i="0" dirty="0">
              <a:solidFill>
                <a:schemeClr val="bg1"/>
              </a:solidFill>
              <a:effectLst/>
              <a:latin typeface="Roboto" panose="02000000000000000000" pitchFamily="2" charset="0"/>
            </a:endParaRPr>
          </a:p>
        </p:txBody>
      </p:sp>
      <p:pic>
        <p:nvPicPr>
          <p:cNvPr id="19" name="Picture 18">
            <a:extLst>
              <a:ext uri="{FF2B5EF4-FFF2-40B4-BE49-F238E27FC236}">
                <a16:creationId xmlns:a16="http://schemas.microsoft.com/office/drawing/2014/main" id="{44038A15-9DAE-412C-BF2E-E5B04AC808B4}"/>
              </a:ext>
            </a:extLst>
          </p:cNvPr>
          <p:cNvPicPr>
            <a:picLocks noChangeAspect="1"/>
          </p:cNvPicPr>
          <p:nvPr/>
        </p:nvPicPr>
        <p:blipFill rotWithShape="1">
          <a:blip r:embed="rId7"/>
          <a:srcRect b="12381"/>
          <a:stretch/>
        </p:blipFill>
        <p:spPr>
          <a:xfrm>
            <a:off x="3446011" y="5528006"/>
            <a:ext cx="1721829" cy="1176747"/>
          </a:xfrm>
          <a:prstGeom prst="rect">
            <a:avLst/>
          </a:prstGeom>
        </p:spPr>
      </p:pic>
      <p:pic>
        <p:nvPicPr>
          <p:cNvPr id="20" name="Picture 19">
            <a:extLst>
              <a:ext uri="{FF2B5EF4-FFF2-40B4-BE49-F238E27FC236}">
                <a16:creationId xmlns:a16="http://schemas.microsoft.com/office/drawing/2014/main" id="{91459297-BBCA-4D3E-A1A7-2D88F369C81E}"/>
              </a:ext>
            </a:extLst>
          </p:cNvPr>
          <p:cNvPicPr>
            <a:picLocks noChangeAspect="1"/>
          </p:cNvPicPr>
          <p:nvPr/>
        </p:nvPicPr>
        <p:blipFill rotWithShape="1">
          <a:blip r:embed="rId8"/>
          <a:srcRect l="14796" r="18122"/>
          <a:stretch/>
        </p:blipFill>
        <p:spPr>
          <a:xfrm>
            <a:off x="8356734" y="1316035"/>
            <a:ext cx="1161989" cy="619781"/>
          </a:xfrm>
          <a:prstGeom prst="rect">
            <a:avLst/>
          </a:prstGeom>
        </p:spPr>
      </p:pic>
    </p:spTree>
    <p:extLst>
      <p:ext uri="{BB962C8B-B14F-4D97-AF65-F5344CB8AC3E}">
        <p14:creationId xmlns:p14="http://schemas.microsoft.com/office/powerpoint/2010/main" val="66917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F366-DCE7-4F64-B993-25FD9A755D07}"/>
              </a:ext>
            </a:extLst>
          </p:cNvPr>
          <p:cNvSpPr>
            <a:spLocks noGrp="1"/>
          </p:cNvSpPr>
          <p:nvPr>
            <p:ph type="title"/>
          </p:nvPr>
        </p:nvSpPr>
        <p:spPr/>
        <p:txBody>
          <a:bodyPr/>
          <a:lstStyle/>
          <a:p>
            <a:r>
              <a:rPr lang="nl-NL" dirty="0" err="1"/>
              <a:t>Apply</a:t>
            </a:r>
            <a:r>
              <a:rPr lang="nl-NL" dirty="0"/>
              <a:t> AGILE &amp; Concurrent engineering</a:t>
            </a:r>
            <a:endParaRPr lang="en-NL" dirty="0"/>
          </a:p>
        </p:txBody>
      </p:sp>
      <p:sp>
        <p:nvSpPr>
          <p:cNvPr id="3" name="Content Placeholder 2">
            <a:extLst>
              <a:ext uri="{FF2B5EF4-FFF2-40B4-BE49-F238E27FC236}">
                <a16:creationId xmlns:a16="http://schemas.microsoft.com/office/drawing/2014/main" id="{E115D210-8EA8-4D66-A772-CB73BEE66468}"/>
              </a:ext>
            </a:extLst>
          </p:cNvPr>
          <p:cNvSpPr>
            <a:spLocks noGrp="1"/>
          </p:cNvSpPr>
          <p:nvPr>
            <p:ph idx="1"/>
          </p:nvPr>
        </p:nvSpPr>
        <p:spPr>
          <a:xfrm>
            <a:off x="802481" y="1259394"/>
            <a:ext cx="10585449" cy="2382191"/>
          </a:xfrm>
        </p:spPr>
        <p:txBody>
          <a:bodyPr/>
          <a:lstStyle/>
          <a:p>
            <a:r>
              <a:rPr lang="en-GB" dirty="0"/>
              <a:t>Traditional Project Management cannot deal with Black Swans</a:t>
            </a:r>
          </a:p>
          <a:p>
            <a:pPr lvl="1"/>
            <a:r>
              <a:rPr lang="en-GB" dirty="0"/>
              <a:t>PERT, PRINCE etc is useless against Black Swans</a:t>
            </a:r>
          </a:p>
          <a:p>
            <a:r>
              <a:rPr lang="en-GB" dirty="0"/>
              <a:t>What we need is built-in </a:t>
            </a:r>
            <a:r>
              <a:rPr lang="en-GB" u="sng" dirty="0"/>
              <a:t>Flexibility </a:t>
            </a:r>
            <a:r>
              <a:rPr lang="en-GB" dirty="0"/>
              <a:t>while keeping a </a:t>
            </a:r>
            <a:r>
              <a:rPr lang="en-GB" u="sng" dirty="0"/>
              <a:t>Baseline</a:t>
            </a:r>
            <a:r>
              <a:rPr lang="en-GB" dirty="0"/>
              <a:t>:</a:t>
            </a:r>
          </a:p>
          <a:p>
            <a:pPr marL="914400" lvl="1" indent="-457200">
              <a:buFont typeface="+mj-lt"/>
              <a:buAutoNum type="arabicPeriod"/>
            </a:pPr>
            <a:r>
              <a:rPr lang="en-GB" dirty="0"/>
              <a:t>Deliver functional devices to test early (fail forward)</a:t>
            </a:r>
          </a:p>
          <a:p>
            <a:pPr marL="914400" lvl="1" indent="-457200">
              <a:buFont typeface="+mj-lt"/>
              <a:buAutoNum type="arabicPeriod"/>
            </a:pPr>
            <a:r>
              <a:rPr lang="en-GB" dirty="0"/>
              <a:t>Establish safe fall back positions (to limit delay)</a:t>
            </a:r>
            <a:endParaRPr lang="en-NL" dirty="0"/>
          </a:p>
          <a:p>
            <a:pPr marL="914400" lvl="1" indent="-457200">
              <a:buFont typeface="+mj-lt"/>
              <a:buAutoNum type="arabicPeriod"/>
            </a:pPr>
            <a:r>
              <a:rPr lang="en-GB" dirty="0"/>
              <a:t>Create Options to move to a different track (create an escape)</a:t>
            </a:r>
          </a:p>
        </p:txBody>
      </p:sp>
      <p:sp>
        <p:nvSpPr>
          <p:cNvPr id="4" name="Slide Number Placeholder 3">
            <a:extLst>
              <a:ext uri="{FF2B5EF4-FFF2-40B4-BE49-F238E27FC236}">
                <a16:creationId xmlns:a16="http://schemas.microsoft.com/office/drawing/2014/main" id="{3076E4E8-B018-4F5D-BFB8-9AB7583FB2D9}"/>
              </a:ext>
            </a:extLst>
          </p:cNvPr>
          <p:cNvSpPr>
            <a:spLocks noGrp="1"/>
          </p:cNvSpPr>
          <p:nvPr>
            <p:ph type="sldNum" sz="quarter" idx="12"/>
          </p:nvPr>
        </p:nvSpPr>
        <p:spPr/>
        <p:txBody>
          <a:bodyPr/>
          <a:lstStyle/>
          <a:p>
            <a:fld id="{174AA261-AAF7-DC44-BCF5-865ED735671F}" type="slidenum">
              <a:rPr lang="nl-NL" smtClean="0"/>
              <a:pPr/>
              <a:t>22</a:t>
            </a:fld>
            <a:endParaRPr lang="nl-NL" sz="1000"/>
          </a:p>
        </p:txBody>
      </p:sp>
      <p:grpSp>
        <p:nvGrpSpPr>
          <p:cNvPr id="11" name="Group 10">
            <a:extLst>
              <a:ext uri="{FF2B5EF4-FFF2-40B4-BE49-F238E27FC236}">
                <a16:creationId xmlns:a16="http://schemas.microsoft.com/office/drawing/2014/main" id="{80A8B4E8-0B9E-66B6-57DA-6F3B98A5155F}"/>
              </a:ext>
            </a:extLst>
          </p:cNvPr>
          <p:cNvGrpSpPr/>
          <p:nvPr/>
        </p:nvGrpSpPr>
        <p:grpSpPr>
          <a:xfrm>
            <a:off x="802481" y="4376345"/>
            <a:ext cx="3108961" cy="309390"/>
            <a:chOff x="1931670" y="4239750"/>
            <a:chExt cx="2447997" cy="309390"/>
          </a:xfrm>
        </p:grpSpPr>
        <p:sp>
          <p:nvSpPr>
            <p:cNvPr id="5" name="Rectangle 4">
              <a:extLst>
                <a:ext uri="{FF2B5EF4-FFF2-40B4-BE49-F238E27FC236}">
                  <a16:creationId xmlns:a16="http://schemas.microsoft.com/office/drawing/2014/main" id="{AC23385C-29D1-59E1-CD4F-AD77810CB6A6}"/>
                </a:ext>
              </a:extLst>
            </p:cNvPr>
            <p:cNvSpPr/>
            <p:nvPr/>
          </p:nvSpPr>
          <p:spPr>
            <a:xfrm>
              <a:off x="1931670" y="4239750"/>
              <a:ext cx="908999" cy="309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Design 1a</a:t>
              </a:r>
            </a:p>
          </p:txBody>
        </p:sp>
        <p:sp>
          <p:nvSpPr>
            <p:cNvPr id="6" name="Rectangle 5">
              <a:extLst>
                <a:ext uri="{FF2B5EF4-FFF2-40B4-BE49-F238E27FC236}">
                  <a16:creationId xmlns:a16="http://schemas.microsoft.com/office/drawing/2014/main" id="{44DE8F9B-0CF6-4693-7E3E-32C3DDC04D3C}"/>
                </a:ext>
              </a:extLst>
            </p:cNvPr>
            <p:cNvSpPr/>
            <p:nvPr/>
          </p:nvSpPr>
          <p:spPr>
            <a:xfrm>
              <a:off x="2840669" y="4239750"/>
              <a:ext cx="984873" cy="3093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Process A1</a:t>
              </a:r>
            </a:p>
          </p:txBody>
        </p:sp>
        <p:sp>
          <p:nvSpPr>
            <p:cNvPr id="7" name="Rectangle 6">
              <a:extLst>
                <a:ext uri="{FF2B5EF4-FFF2-40B4-BE49-F238E27FC236}">
                  <a16:creationId xmlns:a16="http://schemas.microsoft.com/office/drawing/2014/main" id="{A72F9A83-806A-7915-0162-74C91BCED61C}"/>
                </a:ext>
              </a:extLst>
            </p:cNvPr>
            <p:cNvSpPr/>
            <p:nvPr/>
          </p:nvSpPr>
          <p:spPr>
            <a:xfrm>
              <a:off x="3825541" y="4239750"/>
              <a:ext cx="554126" cy="3093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Test</a:t>
              </a:r>
            </a:p>
          </p:txBody>
        </p:sp>
      </p:grpSp>
      <p:pic>
        <p:nvPicPr>
          <p:cNvPr id="57" name="Picture 56">
            <a:extLst>
              <a:ext uri="{FF2B5EF4-FFF2-40B4-BE49-F238E27FC236}">
                <a16:creationId xmlns:a16="http://schemas.microsoft.com/office/drawing/2014/main" id="{6829B0D9-1CD5-6372-6535-7DBCED29A4B9}"/>
              </a:ext>
            </a:extLst>
          </p:cNvPr>
          <p:cNvPicPr>
            <a:picLocks noChangeAspect="1"/>
          </p:cNvPicPr>
          <p:nvPr/>
        </p:nvPicPr>
        <p:blipFill rotWithShape="1">
          <a:blip r:embed="rId3"/>
          <a:srcRect b="12381"/>
          <a:stretch/>
        </p:blipFill>
        <p:spPr>
          <a:xfrm>
            <a:off x="4060295" y="4116358"/>
            <a:ext cx="975412" cy="666624"/>
          </a:xfrm>
          <a:prstGeom prst="rect">
            <a:avLst/>
          </a:prstGeom>
        </p:spPr>
      </p:pic>
      <p:grpSp>
        <p:nvGrpSpPr>
          <p:cNvPr id="79" name="Group 78">
            <a:extLst>
              <a:ext uri="{FF2B5EF4-FFF2-40B4-BE49-F238E27FC236}">
                <a16:creationId xmlns:a16="http://schemas.microsoft.com/office/drawing/2014/main" id="{1E6E5F08-D278-C426-5317-7881F70A07D4}"/>
              </a:ext>
            </a:extLst>
          </p:cNvPr>
          <p:cNvGrpSpPr/>
          <p:nvPr/>
        </p:nvGrpSpPr>
        <p:grpSpPr>
          <a:xfrm>
            <a:off x="1379696" y="4803788"/>
            <a:ext cx="3108961" cy="309390"/>
            <a:chOff x="1931670" y="4239750"/>
            <a:chExt cx="2447997" cy="309390"/>
          </a:xfrm>
        </p:grpSpPr>
        <p:sp>
          <p:nvSpPr>
            <p:cNvPr id="80" name="Rectangle 79">
              <a:extLst>
                <a:ext uri="{FF2B5EF4-FFF2-40B4-BE49-F238E27FC236}">
                  <a16:creationId xmlns:a16="http://schemas.microsoft.com/office/drawing/2014/main" id="{5892B357-80E1-A13D-4050-35FB53AEACC6}"/>
                </a:ext>
              </a:extLst>
            </p:cNvPr>
            <p:cNvSpPr/>
            <p:nvPr/>
          </p:nvSpPr>
          <p:spPr>
            <a:xfrm>
              <a:off x="1931670" y="4239750"/>
              <a:ext cx="908999" cy="309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Design 1b</a:t>
              </a:r>
            </a:p>
          </p:txBody>
        </p:sp>
        <p:sp>
          <p:nvSpPr>
            <p:cNvPr id="81" name="Rectangle 80">
              <a:extLst>
                <a:ext uri="{FF2B5EF4-FFF2-40B4-BE49-F238E27FC236}">
                  <a16:creationId xmlns:a16="http://schemas.microsoft.com/office/drawing/2014/main" id="{67C5A5C8-497B-B5D8-89E7-7D0C44C51399}"/>
                </a:ext>
              </a:extLst>
            </p:cNvPr>
            <p:cNvSpPr/>
            <p:nvPr/>
          </p:nvSpPr>
          <p:spPr>
            <a:xfrm>
              <a:off x="2840669" y="4239750"/>
              <a:ext cx="984873" cy="3093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Process A1</a:t>
              </a:r>
            </a:p>
          </p:txBody>
        </p:sp>
        <p:sp>
          <p:nvSpPr>
            <p:cNvPr id="82" name="Rectangle 81">
              <a:extLst>
                <a:ext uri="{FF2B5EF4-FFF2-40B4-BE49-F238E27FC236}">
                  <a16:creationId xmlns:a16="http://schemas.microsoft.com/office/drawing/2014/main" id="{229777DE-C053-01EF-772E-73E381795221}"/>
                </a:ext>
              </a:extLst>
            </p:cNvPr>
            <p:cNvSpPr/>
            <p:nvPr/>
          </p:nvSpPr>
          <p:spPr>
            <a:xfrm>
              <a:off x="3825541" y="4239750"/>
              <a:ext cx="554126" cy="3093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Test</a:t>
              </a:r>
            </a:p>
          </p:txBody>
        </p:sp>
      </p:grpSp>
      <p:grpSp>
        <p:nvGrpSpPr>
          <p:cNvPr id="83" name="Group 82">
            <a:extLst>
              <a:ext uri="{FF2B5EF4-FFF2-40B4-BE49-F238E27FC236}">
                <a16:creationId xmlns:a16="http://schemas.microsoft.com/office/drawing/2014/main" id="{8ED3FA75-988F-3FDA-AEBB-47B29B1EE42E}"/>
              </a:ext>
            </a:extLst>
          </p:cNvPr>
          <p:cNvGrpSpPr/>
          <p:nvPr/>
        </p:nvGrpSpPr>
        <p:grpSpPr>
          <a:xfrm>
            <a:off x="1996916" y="5257047"/>
            <a:ext cx="3108961" cy="309390"/>
            <a:chOff x="1931670" y="4239750"/>
            <a:chExt cx="2447997" cy="309390"/>
          </a:xfrm>
        </p:grpSpPr>
        <p:sp>
          <p:nvSpPr>
            <p:cNvPr id="84" name="Rectangle 83">
              <a:extLst>
                <a:ext uri="{FF2B5EF4-FFF2-40B4-BE49-F238E27FC236}">
                  <a16:creationId xmlns:a16="http://schemas.microsoft.com/office/drawing/2014/main" id="{8D769368-F7A9-E45F-E935-7E99D948CF62}"/>
                </a:ext>
              </a:extLst>
            </p:cNvPr>
            <p:cNvSpPr/>
            <p:nvPr/>
          </p:nvSpPr>
          <p:spPr>
            <a:xfrm>
              <a:off x="1931670" y="4239750"/>
              <a:ext cx="908999" cy="309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Design 1c</a:t>
              </a:r>
            </a:p>
          </p:txBody>
        </p:sp>
        <p:sp>
          <p:nvSpPr>
            <p:cNvPr id="85" name="Rectangle 84">
              <a:extLst>
                <a:ext uri="{FF2B5EF4-FFF2-40B4-BE49-F238E27FC236}">
                  <a16:creationId xmlns:a16="http://schemas.microsoft.com/office/drawing/2014/main" id="{3E3F0EA6-31B5-6173-6627-F1CC6683D01F}"/>
                </a:ext>
              </a:extLst>
            </p:cNvPr>
            <p:cNvSpPr/>
            <p:nvPr/>
          </p:nvSpPr>
          <p:spPr>
            <a:xfrm>
              <a:off x="2840669" y="4239750"/>
              <a:ext cx="984873" cy="3093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Process A2</a:t>
              </a:r>
            </a:p>
          </p:txBody>
        </p:sp>
        <p:sp>
          <p:nvSpPr>
            <p:cNvPr id="86" name="Rectangle 85">
              <a:extLst>
                <a:ext uri="{FF2B5EF4-FFF2-40B4-BE49-F238E27FC236}">
                  <a16:creationId xmlns:a16="http://schemas.microsoft.com/office/drawing/2014/main" id="{2C8351E1-FBBC-8E03-5FDD-4BFECDDAD37B}"/>
                </a:ext>
              </a:extLst>
            </p:cNvPr>
            <p:cNvSpPr/>
            <p:nvPr/>
          </p:nvSpPr>
          <p:spPr>
            <a:xfrm>
              <a:off x="3825541" y="4239750"/>
              <a:ext cx="554126" cy="3093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Test</a:t>
              </a:r>
            </a:p>
          </p:txBody>
        </p:sp>
      </p:grpSp>
      <p:grpSp>
        <p:nvGrpSpPr>
          <p:cNvPr id="87" name="Group 86">
            <a:extLst>
              <a:ext uri="{FF2B5EF4-FFF2-40B4-BE49-F238E27FC236}">
                <a16:creationId xmlns:a16="http://schemas.microsoft.com/office/drawing/2014/main" id="{0B6F0E97-9696-C049-4616-31E6E91781E5}"/>
              </a:ext>
            </a:extLst>
          </p:cNvPr>
          <p:cNvGrpSpPr/>
          <p:nvPr/>
        </p:nvGrpSpPr>
        <p:grpSpPr>
          <a:xfrm>
            <a:off x="2534127" y="5710305"/>
            <a:ext cx="3108961" cy="309390"/>
            <a:chOff x="1931670" y="4239750"/>
            <a:chExt cx="2447997" cy="309390"/>
          </a:xfrm>
        </p:grpSpPr>
        <p:sp>
          <p:nvSpPr>
            <p:cNvPr id="88" name="Rectangle 87">
              <a:extLst>
                <a:ext uri="{FF2B5EF4-FFF2-40B4-BE49-F238E27FC236}">
                  <a16:creationId xmlns:a16="http://schemas.microsoft.com/office/drawing/2014/main" id="{75FE70F7-0B8C-A311-8163-71F5CD3EB9B0}"/>
                </a:ext>
              </a:extLst>
            </p:cNvPr>
            <p:cNvSpPr/>
            <p:nvPr/>
          </p:nvSpPr>
          <p:spPr>
            <a:xfrm>
              <a:off x="1931670" y="4239750"/>
              <a:ext cx="908999" cy="309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Design 2a</a:t>
              </a:r>
            </a:p>
          </p:txBody>
        </p:sp>
        <p:sp>
          <p:nvSpPr>
            <p:cNvPr id="89" name="Rectangle 88">
              <a:extLst>
                <a:ext uri="{FF2B5EF4-FFF2-40B4-BE49-F238E27FC236}">
                  <a16:creationId xmlns:a16="http://schemas.microsoft.com/office/drawing/2014/main" id="{30790CB4-F587-2354-E168-BF45380330C0}"/>
                </a:ext>
              </a:extLst>
            </p:cNvPr>
            <p:cNvSpPr/>
            <p:nvPr/>
          </p:nvSpPr>
          <p:spPr>
            <a:xfrm>
              <a:off x="2840669" y="4239750"/>
              <a:ext cx="984873" cy="3093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Process B1</a:t>
              </a:r>
            </a:p>
          </p:txBody>
        </p:sp>
        <p:sp>
          <p:nvSpPr>
            <p:cNvPr id="90" name="Rectangle 89">
              <a:extLst>
                <a:ext uri="{FF2B5EF4-FFF2-40B4-BE49-F238E27FC236}">
                  <a16:creationId xmlns:a16="http://schemas.microsoft.com/office/drawing/2014/main" id="{4333034F-BD99-53A9-B5FB-44409AAE9B0F}"/>
                </a:ext>
              </a:extLst>
            </p:cNvPr>
            <p:cNvSpPr/>
            <p:nvPr/>
          </p:nvSpPr>
          <p:spPr>
            <a:xfrm>
              <a:off x="3825541" y="4239750"/>
              <a:ext cx="554126" cy="3093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Test</a:t>
              </a:r>
            </a:p>
          </p:txBody>
        </p:sp>
      </p:grpSp>
      <p:sp>
        <p:nvSpPr>
          <p:cNvPr id="91" name="Freeform: Shape 90">
            <a:extLst>
              <a:ext uri="{FF2B5EF4-FFF2-40B4-BE49-F238E27FC236}">
                <a16:creationId xmlns:a16="http://schemas.microsoft.com/office/drawing/2014/main" id="{F7F98B8C-F895-29D9-D107-23F1B65B64C6}"/>
              </a:ext>
            </a:extLst>
          </p:cNvPr>
          <p:cNvSpPr/>
          <p:nvPr/>
        </p:nvSpPr>
        <p:spPr>
          <a:xfrm>
            <a:off x="4002882" y="4399985"/>
            <a:ext cx="1379845" cy="948690"/>
          </a:xfrm>
          <a:custGeom>
            <a:avLst/>
            <a:gdLst>
              <a:gd name="connsiteX0" fmla="*/ 1200150 w 1379845"/>
              <a:gd name="connsiteY0" fmla="*/ 0 h 948690"/>
              <a:gd name="connsiteX1" fmla="*/ 1280160 w 1379845"/>
              <a:gd name="connsiteY1" fmla="*/ 342900 h 948690"/>
              <a:gd name="connsiteX2" fmla="*/ 0 w 1379845"/>
              <a:gd name="connsiteY2" fmla="*/ 948690 h 948690"/>
              <a:gd name="connsiteX3" fmla="*/ 0 w 1379845"/>
              <a:gd name="connsiteY3" fmla="*/ 948690 h 948690"/>
            </a:gdLst>
            <a:ahLst/>
            <a:cxnLst>
              <a:cxn ang="0">
                <a:pos x="connsiteX0" y="connsiteY0"/>
              </a:cxn>
              <a:cxn ang="0">
                <a:pos x="connsiteX1" y="connsiteY1"/>
              </a:cxn>
              <a:cxn ang="0">
                <a:pos x="connsiteX2" y="connsiteY2"/>
              </a:cxn>
              <a:cxn ang="0">
                <a:pos x="connsiteX3" y="connsiteY3"/>
              </a:cxn>
            </a:cxnLst>
            <a:rect l="l" t="t" r="r" b="b"/>
            <a:pathLst>
              <a:path w="1379845" h="948690">
                <a:moveTo>
                  <a:pt x="1200150" y="0"/>
                </a:moveTo>
                <a:cubicBezTo>
                  <a:pt x="1340167" y="92392"/>
                  <a:pt x="1480185" y="184785"/>
                  <a:pt x="1280160" y="342900"/>
                </a:cubicBezTo>
                <a:cubicBezTo>
                  <a:pt x="1080135" y="501015"/>
                  <a:pt x="0" y="948690"/>
                  <a:pt x="0" y="948690"/>
                </a:cubicBezTo>
                <a:lnTo>
                  <a:pt x="0" y="94869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2" name="TextBox 91">
            <a:extLst>
              <a:ext uri="{FF2B5EF4-FFF2-40B4-BE49-F238E27FC236}">
                <a16:creationId xmlns:a16="http://schemas.microsoft.com/office/drawing/2014/main" id="{E97FF87D-E48D-2D03-6DB9-3CEE9E071CAB}"/>
              </a:ext>
            </a:extLst>
          </p:cNvPr>
          <p:cNvSpPr txBox="1"/>
          <p:nvPr/>
        </p:nvSpPr>
        <p:spPr>
          <a:xfrm>
            <a:off x="3859734" y="3878539"/>
            <a:ext cx="1522020" cy="369332"/>
          </a:xfrm>
          <a:prstGeom prst="rect">
            <a:avLst/>
          </a:prstGeom>
          <a:noFill/>
        </p:spPr>
        <p:txBody>
          <a:bodyPr wrap="none" rtlCol="0">
            <a:spAutoFit/>
          </a:bodyPr>
          <a:lstStyle/>
          <a:p>
            <a:r>
              <a:rPr lang="en-GB" dirty="0"/>
              <a:t>1. Fail forward</a:t>
            </a:r>
          </a:p>
        </p:txBody>
      </p:sp>
      <p:sp>
        <p:nvSpPr>
          <p:cNvPr id="93" name="TextBox 92">
            <a:extLst>
              <a:ext uri="{FF2B5EF4-FFF2-40B4-BE49-F238E27FC236}">
                <a16:creationId xmlns:a16="http://schemas.microsoft.com/office/drawing/2014/main" id="{FFC97E38-6A52-37D8-5FEF-CB808E423B7E}"/>
              </a:ext>
            </a:extLst>
          </p:cNvPr>
          <p:cNvSpPr txBox="1"/>
          <p:nvPr/>
        </p:nvSpPr>
        <p:spPr>
          <a:xfrm>
            <a:off x="5438492" y="4486217"/>
            <a:ext cx="1218795" cy="369332"/>
          </a:xfrm>
          <a:prstGeom prst="rect">
            <a:avLst/>
          </a:prstGeom>
          <a:noFill/>
        </p:spPr>
        <p:txBody>
          <a:bodyPr wrap="none" rtlCol="0">
            <a:spAutoFit/>
          </a:bodyPr>
          <a:lstStyle/>
          <a:p>
            <a:r>
              <a:rPr lang="en-GB" dirty="0"/>
              <a:t>2. Fall Back</a:t>
            </a:r>
          </a:p>
        </p:txBody>
      </p:sp>
      <p:sp>
        <p:nvSpPr>
          <p:cNvPr id="94" name="Freeform: Shape 93">
            <a:extLst>
              <a:ext uri="{FF2B5EF4-FFF2-40B4-BE49-F238E27FC236}">
                <a16:creationId xmlns:a16="http://schemas.microsoft.com/office/drawing/2014/main" id="{F1A33286-90AD-3FA3-4747-F804F39F6163}"/>
              </a:ext>
            </a:extLst>
          </p:cNvPr>
          <p:cNvSpPr/>
          <p:nvPr/>
        </p:nvSpPr>
        <p:spPr>
          <a:xfrm>
            <a:off x="4316154" y="4941780"/>
            <a:ext cx="1379845" cy="948690"/>
          </a:xfrm>
          <a:custGeom>
            <a:avLst/>
            <a:gdLst>
              <a:gd name="connsiteX0" fmla="*/ 1200150 w 1379845"/>
              <a:gd name="connsiteY0" fmla="*/ 0 h 948690"/>
              <a:gd name="connsiteX1" fmla="*/ 1280160 w 1379845"/>
              <a:gd name="connsiteY1" fmla="*/ 342900 h 948690"/>
              <a:gd name="connsiteX2" fmla="*/ 0 w 1379845"/>
              <a:gd name="connsiteY2" fmla="*/ 948690 h 948690"/>
              <a:gd name="connsiteX3" fmla="*/ 0 w 1379845"/>
              <a:gd name="connsiteY3" fmla="*/ 948690 h 948690"/>
            </a:gdLst>
            <a:ahLst/>
            <a:cxnLst>
              <a:cxn ang="0">
                <a:pos x="connsiteX0" y="connsiteY0"/>
              </a:cxn>
              <a:cxn ang="0">
                <a:pos x="connsiteX1" y="connsiteY1"/>
              </a:cxn>
              <a:cxn ang="0">
                <a:pos x="connsiteX2" y="connsiteY2"/>
              </a:cxn>
              <a:cxn ang="0">
                <a:pos x="connsiteX3" y="connsiteY3"/>
              </a:cxn>
            </a:cxnLst>
            <a:rect l="l" t="t" r="r" b="b"/>
            <a:pathLst>
              <a:path w="1379845" h="948690">
                <a:moveTo>
                  <a:pt x="1200150" y="0"/>
                </a:moveTo>
                <a:cubicBezTo>
                  <a:pt x="1340167" y="92392"/>
                  <a:pt x="1480185" y="184785"/>
                  <a:pt x="1280160" y="342900"/>
                </a:cubicBezTo>
                <a:cubicBezTo>
                  <a:pt x="1080135" y="501015"/>
                  <a:pt x="0" y="948690"/>
                  <a:pt x="0" y="948690"/>
                </a:cubicBezTo>
                <a:lnTo>
                  <a:pt x="0" y="94869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5" name="TextBox 94">
            <a:extLst>
              <a:ext uri="{FF2B5EF4-FFF2-40B4-BE49-F238E27FC236}">
                <a16:creationId xmlns:a16="http://schemas.microsoft.com/office/drawing/2014/main" id="{AEB1B494-EB36-5CA6-4F0B-1EF57CC2DB90}"/>
              </a:ext>
            </a:extLst>
          </p:cNvPr>
          <p:cNvSpPr txBox="1"/>
          <p:nvPr/>
        </p:nvSpPr>
        <p:spPr>
          <a:xfrm>
            <a:off x="5711610" y="5162864"/>
            <a:ext cx="1057982" cy="369332"/>
          </a:xfrm>
          <a:prstGeom prst="rect">
            <a:avLst/>
          </a:prstGeom>
          <a:noFill/>
        </p:spPr>
        <p:txBody>
          <a:bodyPr wrap="none" rtlCol="0">
            <a:spAutoFit/>
          </a:bodyPr>
          <a:lstStyle/>
          <a:p>
            <a:r>
              <a:rPr lang="en-GB" dirty="0"/>
              <a:t>3. Escape</a:t>
            </a:r>
          </a:p>
        </p:txBody>
      </p:sp>
      <p:pic>
        <p:nvPicPr>
          <p:cNvPr id="96" name="Picture 95">
            <a:extLst>
              <a:ext uri="{FF2B5EF4-FFF2-40B4-BE49-F238E27FC236}">
                <a16:creationId xmlns:a16="http://schemas.microsoft.com/office/drawing/2014/main" id="{86D73DD4-656A-A90E-7F39-33ED0235CD79}"/>
              </a:ext>
            </a:extLst>
          </p:cNvPr>
          <p:cNvPicPr>
            <a:picLocks noChangeAspect="1"/>
          </p:cNvPicPr>
          <p:nvPr/>
        </p:nvPicPr>
        <p:blipFill>
          <a:blip r:embed="rId4"/>
          <a:stretch>
            <a:fillRect/>
          </a:stretch>
        </p:blipFill>
        <p:spPr>
          <a:xfrm>
            <a:off x="7235829" y="4491662"/>
            <a:ext cx="4635851" cy="1373337"/>
          </a:xfrm>
          <a:prstGeom prst="rect">
            <a:avLst/>
          </a:prstGeom>
        </p:spPr>
      </p:pic>
    </p:spTree>
    <p:extLst>
      <p:ext uri="{BB962C8B-B14F-4D97-AF65-F5344CB8AC3E}">
        <p14:creationId xmlns:p14="http://schemas.microsoft.com/office/powerpoint/2010/main" val="175821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2589-8138-4065-B7C8-CCD4703E5838}"/>
              </a:ext>
            </a:extLst>
          </p:cNvPr>
          <p:cNvSpPr>
            <a:spLocks noGrp="1"/>
          </p:cNvSpPr>
          <p:nvPr>
            <p:ph type="title"/>
          </p:nvPr>
        </p:nvSpPr>
        <p:spPr/>
        <p:txBody>
          <a:bodyPr/>
          <a:lstStyle/>
          <a:p>
            <a:r>
              <a:rPr lang="nl-NL" dirty="0"/>
              <a:t>Evangelizing fmea at smart</a:t>
            </a:r>
            <a:endParaRPr lang="en-NL" dirty="0"/>
          </a:p>
        </p:txBody>
      </p:sp>
      <p:sp>
        <p:nvSpPr>
          <p:cNvPr id="3" name="Content Placeholder 2">
            <a:extLst>
              <a:ext uri="{FF2B5EF4-FFF2-40B4-BE49-F238E27FC236}">
                <a16:creationId xmlns:a16="http://schemas.microsoft.com/office/drawing/2014/main" id="{D675F151-F2F9-4B3F-8D14-33593CFF9DC2}"/>
              </a:ext>
            </a:extLst>
          </p:cNvPr>
          <p:cNvSpPr>
            <a:spLocks noGrp="1"/>
          </p:cNvSpPr>
          <p:nvPr>
            <p:ph idx="1"/>
          </p:nvPr>
        </p:nvSpPr>
        <p:spPr/>
        <p:txBody>
          <a:bodyPr/>
          <a:lstStyle/>
          <a:p>
            <a:endParaRPr lang="en-NL" dirty="0"/>
          </a:p>
        </p:txBody>
      </p:sp>
      <p:sp>
        <p:nvSpPr>
          <p:cNvPr id="4" name="Slide Number Placeholder 3">
            <a:extLst>
              <a:ext uri="{FF2B5EF4-FFF2-40B4-BE49-F238E27FC236}">
                <a16:creationId xmlns:a16="http://schemas.microsoft.com/office/drawing/2014/main" id="{4E568E68-176B-4D81-BE66-1CE0B4FF9692}"/>
              </a:ext>
            </a:extLst>
          </p:cNvPr>
          <p:cNvSpPr>
            <a:spLocks noGrp="1"/>
          </p:cNvSpPr>
          <p:nvPr>
            <p:ph type="sldNum" sz="quarter" idx="12"/>
          </p:nvPr>
        </p:nvSpPr>
        <p:spPr/>
        <p:txBody>
          <a:bodyPr/>
          <a:lstStyle/>
          <a:p>
            <a:fld id="{174AA261-AAF7-DC44-BCF5-865ED735671F}" type="slidenum">
              <a:rPr lang="nl-NL" smtClean="0"/>
              <a:pPr/>
              <a:t>23</a:t>
            </a:fld>
            <a:endParaRPr lang="nl-NL" sz="1000"/>
          </a:p>
        </p:txBody>
      </p:sp>
      <p:sp>
        <p:nvSpPr>
          <p:cNvPr id="5" name="Thought Bubble: Cloud 4">
            <a:extLst>
              <a:ext uri="{FF2B5EF4-FFF2-40B4-BE49-F238E27FC236}">
                <a16:creationId xmlns:a16="http://schemas.microsoft.com/office/drawing/2014/main" id="{C1242FA1-F0A7-42AC-BA70-D3287CEC121C}"/>
              </a:ext>
            </a:extLst>
          </p:cNvPr>
          <p:cNvSpPr/>
          <p:nvPr/>
        </p:nvSpPr>
        <p:spPr>
          <a:xfrm>
            <a:off x="469281" y="1158735"/>
            <a:ext cx="3745216" cy="2049422"/>
          </a:xfrm>
          <a:prstGeom prst="cloudCallout">
            <a:avLst/>
          </a:prstGeom>
          <a:solidFill>
            <a:srgbClr val="00B05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official part of the Phase-Gate Business Process</a:t>
            </a:r>
            <a:endParaRPr lang="en-NL" sz="2400" dirty="0">
              <a:solidFill>
                <a:schemeClr val="bg1"/>
              </a:solidFill>
            </a:endParaRPr>
          </a:p>
        </p:txBody>
      </p:sp>
      <p:sp>
        <p:nvSpPr>
          <p:cNvPr id="6" name="Thought Bubble: Cloud 5">
            <a:extLst>
              <a:ext uri="{FF2B5EF4-FFF2-40B4-BE49-F238E27FC236}">
                <a16:creationId xmlns:a16="http://schemas.microsoft.com/office/drawing/2014/main" id="{606B3639-7865-48E9-9312-353DD479FC6D}"/>
              </a:ext>
            </a:extLst>
          </p:cNvPr>
          <p:cNvSpPr/>
          <p:nvPr/>
        </p:nvSpPr>
        <p:spPr>
          <a:xfrm>
            <a:off x="3610353" y="1095548"/>
            <a:ext cx="3703886" cy="2015223"/>
          </a:xfrm>
          <a:prstGeom prst="cloudCallout">
            <a:avLst/>
          </a:prstGeom>
          <a:solidFill>
            <a:schemeClr val="accent5">
              <a:lumMod val="60000"/>
              <a:lumOff val="4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Provide enough time to the Engineers for the FMEA sessions</a:t>
            </a:r>
            <a:endParaRPr lang="en-NL" sz="2400" dirty="0">
              <a:solidFill>
                <a:schemeClr val="bg1"/>
              </a:solidFill>
            </a:endParaRPr>
          </a:p>
        </p:txBody>
      </p:sp>
      <p:sp>
        <p:nvSpPr>
          <p:cNvPr id="8" name="Thought Bubble: Cloud 7">
            <a:extLst>
              <a:ext uri="{FF2B5EF4-FFF2-40B4-BE49-F238E27FC236}">
                <a16:creationId xmlns:a16="http://schemas.microsoft.com/office/drawing/2014/main" id="{32F81AB9-4ED0-46F4-9E7E-65CBEAC2B642}"/>
              </a:ext>
            </a:extLst>
          </p:cNvPr>
          <p:cNvSpPr/>
          <p:nvPr/>
        </p:nvSpPr>
        <p:spPr>
          <a:xfrm>
            <a:off x="1649301" y="2904186"/>
            <a:ext cx="3588586" cy="2049422"/>
          </a:xfrm>
          <a:prstGeom prst="cloudCallout">
            <a:avLst/>
          </a:prstGeom>
          <a:solidFill>
            <a:srgbClr val="7030A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FMEA Team to Present Top 5 Risks to Management</a:t>
            </a:r>
            <a:endParaRPr lang="en-NL" sz="2400" dirty="0">
              <a:solidFill>
                <a:schemeClr val="bg1"/>
              </a:solidFill>
            </a:endParaRPr>
          </a:p>
        </p:txBody>
      </p:sp>
      <p:sp>
        <p:nvSpPr>
          <p:cNvPr id="9" name="Thought Bubble: Cloud 8">
            <a:extLst>
              <a:ext uri="{FF2B5EF4-FFF2-40B4-BE49-F238E27FC236}">
                <a16:creationId xmlns:a16="http://schemas.microsoft.com/office/drawing/2014/main" id="{E602E99D-33AF-4E43-BE35-4D06D6163070}"/>
              </a:ext>
            </a:extLst>
          </p:cNvPr>
          <p:cNvSpPr/>
          <p:nvPr/>
        </p:nvSpPr>
        <p:spPr>
          <a:xfrm>
            <a:off x="4376879" y="4138194"/>
            <a:ext cx="3588586" cy="2049422"/>
          </a:xfrm>
          <a:prstGeom prst="cloudCallout">
            <a:avLst/>
          </a:prstGeom>
          <a:solidFill>
            <a:srgbClr val="C1C1C1"/>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External training on FMEA and resulting Control Plans</a:t>
            </a:r>
            <a:endParaRPr lang="en-NL" sz="2400" dirty="0">
              <a:solidFill>
                <a:schemeClr val="bg1"/>
              </a:solidFill>
            </a:endParaRPr>
          </a:p>
        </p:txBody>
      </p:sp>
      <p:sp>
        <p:nvSpPr>
          <p:cNvPr id="10" name="Thought Bubble: Cloud 9">
            <a:extLst>
              <a:ext uri="{FF2B5EF4-FFF2-40B4-BE49-F238E27FC236}">
                <a16:creationId xmlns:a16="http://schemas.microsoft.com/office/drawing/2014/main" id="{02FE775D-15B7-4F13-9B2A-2D465BB246A7}"/>
              </a:ext>
            </a:extLst>
          </p:cNvPr>
          <p:cNvSpPr/>
          <p:nvPr/>
        </p:nvSpPr>
        <p:spPr>
          <a:xfrm>
            <a:off x="7104457" y="1160516"/>
            <a:ext cx="3890114" cy="1785257"/>
          </a:xfrm>
          <a:prstGeom prst="cloudCallout">
            <a:avLst/>
          </a:prstGeom>
          <a:solidFill>
            <a:srgbClr val="FF000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Limit Scope, separate </a:t>
            </a:r>
            <a:br>
              <a:rPr lang="nl-NL" sz="2400" dirty="0">
                <a:solidFill>
                  <a:schemeClr val="bg1"/>
                </a:solidFill>
              </a:rPr>
            </a:br>
            <a:r>
              <a:rPr lang="nl-NL" sz="2400" dirty="0">
                <a:solidFill>
                  <a:schemeClr val="bg1"/>
                </a:solidFill>
              </a:rPr>
              <a:t>X-FMEA where </a:t>
            </a:r>
            <a:br>
              <a:rPr lang="nl-NL" sz="2400" dirty="0">
                <a:solidFill>
                  <a:schemeClr val="bg1"/>
                </a:solidFill>
              </a:rPr>
            </a:br>
            <a:r>
              <a:rPr lang="nl-NL" sz="2400" dirty="0">
                <a:solidFill>
                  <a:schemeClr val="bg1"/>
                </a:solidFill>
              </a:rPr>
              <a:t>X = U, D, P, .... </a:t>
            </a:r>
            <a:endParaRPr lang="en-NL" sz="2400" dirty="0">
              <a:solidFill>
                <a:schemeClr val="bg1"/>
              </a:solidFill>
            </a:endParaRPr>
          </a:p>
        </p:txBody>
      </p:sp>
      <p:sp>
        <p:nvSpPr>
          <p:cNvPr id="11" name="Thought Bubble: Cloud 10">
            <a:extLst>
              <a:ext uri="{FF2B5EF4-FFF2-40B4-BE49-F238E27FC236}">
                <a16:creationId xmlns:a16="http://schemas.microsoft.com/office/drawing/2014/main" id="{B392ACF8-EF56-4F66-A1ED-B2215C0095D1}"/>
              </a:ext>
            </a:extLst>
          </p:cNvPr>
          <p:cNvSpPr/>
          <p:nvPr/>
        </p:nvSpPr>
        <p:spPr>
          <a:xfrm>
            <a:off x="8103090" y="2603820"/>
            <a:ext cx="3936510" cy="1785257"/>
          </a:xfrm>
          <a:prstGeom prst="cloudCallout">
            <a:avLst/>
          </a:prstGeom>
          <a:solidFill>
            <a:schemeClr val="accent6">
              <a:lumMod val="60000"/>
              <a:lumOff val="4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Be prepared and discuss details, it’s not a brainstorm</a:t>
            </a:r>
            <a:endParaRPr lang="en-NL" sz="2400" dirty="0">
              <a:solidFill>
                <a:schemeClr val="bg1"/>
              </a:solidFill>
            </a:endParaRPr>
          </a:p>
        </p:txBody>
      </p:sp>
      <p:sp>
        <p:nvSpPr>
          <p:cNvPr id="12" name="Thought Bubble: Cloud 11">
            <a:extLst>
              <a:ext uri="{FF2B5EF4-FFF2-40B4-BE49-F238E27FC236}">
                <a16:creationId xmlns:a16="http://schemas.microsoft.com/office/drawing/2014/main" id="{2CAB3463-2B2F-4E59-9868-A0A50FCCDEC1}"/>
              </a:ext>
            </a:extLst>
          </p:cNvPr>
          <p:cNvSpPr/>
          <p:nvPr/>
        </p:nvSpPr>
        <p:spPr>
          <a:xfrm>
            <a:off x="7399854" y="4011985"/>
            <a:ext cx="4083320" cy="2049422"/>
          </a:xfrm>
          <a:prstGeom prst="cloudCallout">
            <a:avLst/>
          </a:prstGeom>
          <a:solidFill>
            <a:schemeClr val="accent5"/>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it result in a  Control Plan and tangible changes of the Design/Process</a:t>
            </a:r>
            <a:endParaRPr lang="en-NL" sz="2400" dirty="0">
              <a:solidFill>
                <a:schemeClr val="bg1"/>
              </a:solidFill>
            </a:endParaRPr>
          </a:p>
        </p:txBody>
      </p:sp>
      <p:sp>
        <p:nvSpPr>
          <p:cNvPr id="7" name="Thought Bubble: Cloud 6">
            <a:extLst>
              <a:ext uri="{FF2B5EF4-FFF2-40B4-BE49-F238E27FC236}">
                <a16:creationId xmlns:a16="http://schemas.microsoft.com/office/drawing/2014/main" id="{392FD97B-6609-4187-A07A-C6BA2DDAD184}"/>
              </a:ext>
            </a:extLst>
          </p:cNvPr>
          <p:cNvSpPr/>
          <p:nvPr/>
        </p:nvSpPr>
        <p:spPr>
          <a:xfrm>
            <a:off x="5060998" y="2562594"/>
            <a:ext cx="3461657" cy="1785257"/>
          </a:xfrm>
          <a:prstGeom prst="cloudCallout">
            <a:avLst/>
          </a:prstGeom>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Celebrate reaching FMEA approval </a:t>
            </a:r>
            <a:endParaRPr lang="en-NL" sz="2400" dirty="0">
              <a:solidFill>
                <a:schemeClr val="bg1"/>
              </a:solidFill>
            </a:endParaRPr>
          </a:p>
        </p:txBody>
      </p:sp>
      <p:sp>
        <p:nvSpPr>
          <p:cNvPr id="13" name="Thought Bubble: Cloud 12">
            <a:extLst>
              <a:ext uri="{FF2B5EF4-FFF2-40B4-BE49-F238E27FC236}">
                <a16:creationId xmlns:a16="http://schemas.microsoft.com/office/drawing/2014/main" id="{4956EA6D-8A2C-4CA0-8054-3AE26E374AE1}"/>
              </a:ext>
            </a:extLst>
          </p:cNvPr>
          <p:cNvSpPr/>
          <p:nvPr/>
        </p:nvSpPr>
        <p:spPr>
          <a:xfrm>
            <a:off x="389911" y="4507522"/>
            <a:ext cx="4402237" cy="2049422"/>
          </a:xfrm>
          <a:prstGeom prst="cloudCallout">
            <a:avLst/>
          </a:prstGeom>
          <a:solidFill>
            <a:schemeClr val="accent3">
              <a:lumMod val="40000"/>
              <a:lumOff val="6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session inclusive of those hands-on on the floor</a:t>
            </a:r>
            <a:endParaRPr lang="en-NL" sz="2400" dirty="0">
              <a:solidFill>
                <a:schemeClr val="bg1"/>
              </a:solidFill>
            </a:endParaRPr>
          </a:p>
        </p:txBody>
      </p:sp>
    </p:spTree>
    <p:extLst>
      <p:ext uri="{BB962C8B-B14F-4D97-AF65-F5344CB8AC3E}">
        <p14:creationId xmlns:p14="http://schemas.microsoft.com/office/powerpoint/2010/main" val="22068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F9AA-6ED0-422C-A08F-A99861A7DFD6}"/>
              </a:ext>
            </a:extLst>
          </p:cNvPr>
          <p:cNvSpPr>
            <a:spLocks noGrp="1"/>
          </p:cNvSpPr>
          <p:nvPr>
            <p:ph type="title"/>
          </p:nvPr>
        </p:nvSpPr>
        <p:spPr/>
        <p:txBody>
          <a:bodyPr/>
          <a:lstStyle/>
          <a:p>
            <a:r>
              <a:rPr lang="nl-NL" dirty="0"/>
              <a:t>Fmea in smart Business process</a:t>
            </a:r>
            <a:endParaRPr lang="en-NL" dirty="0"/>
          </a:p>
        </p:txBody>
      </p:sp>
      <p:sp>
        <p:nvSpPr>
          <p:cNvPr id="3" name="Content Placeholder 2">
            <a:extLst>
              <a:ext uri="{FF2B5EF4-FFF2-40B4-BE49-F238E27FC236}">
                <a16:creationId xmlns:a16="http://schemas.microsoft.com/office/drawing/2014/main" id="{A4EF2029-D36A-4470-AD02-86A11DB00D61}"/>
              </a:ext>
            </a:extLst>
          </p:cNvPr>
          <p:cNvSpPr>
            <a:spLocks noGrp="1"/>
          </p:cNvSpPr>
          <p:nvPr>
            <p:ph idx="1"/>
          </p:nvPr>
        </p:nvSpPr>
        <p:spPr>
          <a:xfrm>
            <a:off x="6095206" y="1235259"/>
            <a:ext cx="6263820" cy="547110"/>
          </a:xfrm>
        </p:spPr>
        <p:txBody>
          <a:bodyPr/>
          <a:lstStyle/>
          <a:p>
            <a:r>
              <a:rPr lang="nl-NL" dirty="0"/>
              <a:t> </a:t>
            </a:r>
            <a:endParaRPr lang="en-NL" dirty="0"/>
          </a:p>
        </p:txBody>
      </p:sp>
      <p:sp>
        <p:nvSpPr>
          <p:cNvPr id="4" name="Slide Number Placeholder 3">
            <a:extLst>
              <a:ext uri="{FF2B5EF4-FFF2-40B4-BE49-F238E27FC236}">
                <a16:creationId xmlns:a16="http://schemas.microsoft.com/office/drawing/2014/main" id="{AE9849B1-69DC-43A9-A24B-343D66546EB6}"/>
              </a:ext>
            </a:extLst>
          </p:cNvPr>
          <p:cNvSpPr>
            <a:spLocks noGrp="1"/>
          </p:cNvSpPr>
          <p:nvPr>
            <p:ph type="sldNum" sz="quarter" idx="12"/>
          </p:nvPr>
        </p:nvSpPr>
        <p:spPr/>
        <p:txBody>
          <a:bodyPr/>
          <a:lstStyle/>
          <a:p>
            <a:fld id="{174AA261-AAF7-DC44-BCF5-865ED735671F}" type="slidenum">
              <a:rPr lang="nl-NL" smtClean="0"/>
              <a:pPr/>
              <a:t>24</a:t>
            </a:fld>
            <a:endParaRPr lang="nl-NL" sz="1000"/>
          </a:p>
        </p:txBody>
      </p:sp>
      <p:pic>
        <p:nvPicPr>
          <p:cNvPr id="5" name="Picture 4">
            <a:extLst>
              <a:ext uri="{FF2B5EF4-FFF2-40B4-BE49-F238E27FC236}">
                <a16:creationId xmlns:a16="http://schemas.microsoft.com/office/drawing/2014/main" id="{06520AE5-5CED-4B0E-A3C4-F79A3E6425E4}"/>
              </a:ext>
            </a:extLst>
          </p:cNvPr>
          <p:cNvPicPr>
            <a:picLocks noChangeAspect="1"/>
          </p:cNvPicPr>
          <p:nvPr/>
        </p:nvPicPr>
        <p:blipFill>
          <a:blip r:embed="rId3"/>
          <a:stretch>
            <a:fillRect/>
          </a:stretch>
        </p:blipFill>
        <p:spPr>
          <a:xfrm>
            <a:off x="475238" y="1332589"/>
            <a:ext cx="5755123" cy="1133954"/>
          </a:xfrm>
          <a:prstGeom prst="rect">
            <a:avLst/>
          </a:prstGeom>
        </p:spPr>
      </p:pic>
      <p:pic>
        <p:nvPicPr>
          <p:cNvPr id="6" name="Afbeelding 10">
            <a:extLst>
              <a:ext uri="{FF2B5EF4-FFF2-40B4-BE49-F238E27FC236}">
                <a16:creationId xmlns:a16="http://schemas.microsoft.com/office/drawing/2014/main" id="{50F7BA27-CFAD-4E75-A7DF-2670C9089C14}"/>
              </a:ext>
            </a:extLst>
          </p:cNvPr>
          <p:cNvPicPr>
            <a:picLocks noChangeAspect="1"/>
          </p:cNvPicPr>
          <p:nvPr/>
        </p:nvPicPr>
        <p:blipFill>
          <a:blip r:embed="rId4"/>
          <a:stretch>
            <a:fillRect/>
          </a:stretch>
        </p:blipFill>
        <p:spPr>
          <a:xfrm>
            <a:off x="2891116" y="2775482"/>
            <a:ext cx="8978796" cy="3605978"/>
          </a:xfrm>
          <a:prstGeom prst="rect">
            <a:avLst/>
          </a:prstGeom>
        </p:spPr>
      </p:pic>
      <p:cxnSp>
        <p:nvCxnSpPr>
          <p:cNvPr id="15" name="Connector: Elbow 14">
            <a:extLst>
              <a:ext uri="{FF2B5EF4-FFF2-40B4-BE49-F238E27FC236}">
                <a16:creationId xmlns:a16="http://schemas.microsoft.com/office/drawing/2014/main" id="{03D19A8F-42E6-4036-B04E-0956D4A3306C}"/>
              </a:ext>
            </a:extLst>
          </p:cNvPr>
          <p:cNvCxnSpPr>
            <a:cxnSpLocks/>
          </p:cNvCxnSpPr>
          <p:nvPr/>
        </p:nvCxnSpPr>
        <p:spPr>
          <a:xfrm rot="16200000" flipH="1">
            <a:off x="2267596" y="2550623"/>
            <a:ext cx="3687351" cy="2619629"/>
          </a:xfrm>
          <a:prstGeom prst="bentConnector3">
            <a:avLst>
              <a:gd name="adj1" fmla="val 9989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632B781-60A8-4A16-96F3-3D894C7D67F3}"/>
              </a:ext>
            </a:extLst>
          </p:cNvPr>
          <p:cNvSpPr/>
          <p:nvPr/>
        </p:nvSpPr>
        <p:spPr>
          <a:xfrm>
            <a:off x="5510746" y="5286804"/>
            <a:ext cx="1774371" cy="8346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hought Bubble: Cloud 8">
            <a:extLst>
              <a:ext uri="{FF2B5EF4-FFF2-40B4-BE49-F238E27FC236}">
                <a16:creationId xmlns:a16="http://schemas.microsoft.com/office/drawing/2014/main" id="{A9DF65E5-27DB-798D-023E-273D0CE1353F}"/>
              </a:ext>
            </a:extLst>
          </p:cNvPr>
          <p:cNvSpPr/>
          <p:nvPr/>
        </p:nvSpPr>
        <p:spPr>
          <a:xfrm>
            <a:off x="8203581" y="242619"/>
            <a:ext cx="3745216" cy="2049422"/>
          </a:xfrm>
          <a:prstGeom prst="cloudCallout">
            <a:avLst/>
          </a:prstGeom>
          <a:solidFill>
            <a:srgbClr val="00B05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official part of the Phase-Gate Business Process</a:t>
            </a:r>
            <a:endParaRPr lang="en-NL" sz="2400" dirty="0">
              <a:solidFill>
                <a:schemeClr val="bg1"/>
              </a:solidFill>
            </a:endParaRPr>
          </a:p>
        </p:txBody>
      </p:sp>
    </p:spTree>
    <p:extLst>
      <p:ext uri="{BB962C8B-B14F-4D97-AF65-F5344CB8AC3E}">
        <p14:creationId xmlns:p14="http://schemas.microsoft.com/office/powerpoint/2010/main" val="183010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424083-8B1E-3199-EFB4-0E06606C4CB1}"/>
              </a:ext>
            </a:extLst>
          </p:cNvPr>
          <p:cNvPicPr>
            <a:picLocks noChangeAspect="1"/>
          </p:cNvPicPr>
          <p:nvPr/>
        </p:nvPicPr>
        <p:blipFill rotWithShape="1">
          <a:blip r:embed="rId3"/>
          <a:srcRect b="13303"/>
          <a:stretch/>
        </p:blipFill>
        <p:spPr>
          <a:xfrm>
            <a:off x="2512571" y="2563873"/>
            <a:ext cx="9679429" cy="4294127"/>
          </a:xfrm>
          <a:prstGeom prst="rect">
            <a:avLst/>
          </a:prstGeom>
        </p:spPr>
      </p:pic>
      <p:sp>
        <p:nvSpPr>
          <p:cNvPr id="2" name="Title 1">
            <a:extLst>
              <a:ext uri="{FF2B5EF4-FFF2-40B4-BE49-F238E27FC236}">
                <a16:creationId xmlns:a16="http://schemas.microsoft.com/office/drawing/2014/main" id="{93E2F9AA-6ED0-422C-A08F-A99861A7DFD6}"/>
              </a:ext>
            </a:extLst>
          </p:cNvPr>
          <p:cNvSpPr>
            <a:spLocks noGrp="1"/>
          </p:cNvSpPr>
          <p:nvPr>
            <p:ph type="title"/>
          </p:nvPr>
        </p:nvSpPr>
        <p:spPr/>
        <p:txBody>
          <a:bodyPr/>
          <a:lstStyle/>
          <a:p>
            <a:r>
              <a:rPr lang="nl-NL" dirty="0"/>
              <a:t>Tracking </a:t>
            </a:r>
            <a:r>
              <a:rPr lang="nl-NL" dirty="0" err="1"/>
              <a:t>fmea</a:t>
            </a:r>
            <a:r>
              <a:rPr lang="nl-NL" dirty="0"/>
              <a:t> </a:t>
            </a:r>
            <a:r>
              <a:rPr lang="nl-NL" dirty="0" err="1"/>
              <a:t>through</a:t>
            </a:r>
            <a:r>
              <a:rPr lang="nl-NL" dirty="0"/>
              <a:t> gate review</a:t>
            </a:r>
            <a:endParaRPr lang="en-NL" dirty="0"/>
          </a:p>
        </p:txBody>
      </p:sp>
      <p:sp>
        <p:nvSpPr>
          <p:cNvPr id="3" name="Content Placeholder 2">
            <a:extLst>
              <a:ext uri="{FF2B5EF4-FFF2-40B4-BE49-F238E27FC236}">
                <a16:creationId xmlns:a16="http://schemas.microsoft.com/office/drawing/2014/main" id="{A4EF2029-D36A-4470-AD02-86A11DB00D61}"/>
              </a:ext>
            </a:extLst>
          </p:cNvPr>
          <p:cNvSpPr>
            <a:spLocks noGrp="1"/>
          </p:cNvSpPr>
          <p:nvPr>
            <p:ph idx="1"/>
          </p:nvPr>
        </p:nvSpPr>
        <p:spPr>
          <a:xfrm>
            <a:off x="6095206" y="1235259"/>
            <a:ext cx="6263820" cy="547110"/>
          </a:xfrm>
        </p:spPr>
        <p:txBody>
          <a:bodyPr/>
          <a:lstStyle/>
          <a:p>
            <a:r>
              <a:rPr lang="nl-NL" dirty="0"/>
              <a:t> </a:t>
            </a:r>
            <a:endParaRPr lang="en-NL" dirty="0"/>
          </a:p>
        </p:txBody>
      </p:sp>
      <p:sp>
        <p:nvSpPr>
          <p:cNvPr id="4" name="Slide Number Placeholder 3">
            <a:extLst>
              <a:ext uri="{FF2B5EF4-FFF2-40B4-BE49-F238E27FC236}">
                <a16:creationId xmlns:a16="http://schemas.microsoft.com/office/drawing/2014/main" id="{AE9849B1-69DC-43A9-A24B-343D66546EB6}"/>
              </a:ext>
            </a:extLst>
          </p:cNvPr>
          <p:cNvSpPr>
            <a:spLocks noGrp="1"/>
          </p:cNvSpPr>
          <p:nvPr>
            <p:ph type="sldNum" sz="quarter" idx="12"/>
          </p:nvPr>
        </p:nvSpPr>
        <p:spPr/>
        <p:txBody>
          <a:bodyPr/>
          <a:lstStyle/>
          <a:p>
            <a:fld id="{174AA261-AAF7-DC44-BCF5-865ED735671F}" type="slidenum">
              <a:rPr lang="nl-NL" smtClean="0"/>
              <a:pPr/>
              <a:t>25</a:t>
            </a:fld>
            <a:endParaRPr lang="nl-NL" sz="1000"/>
          </a:p>
        </p:txBody>
      </p:sp>
      <p:pic>
        <p:nvPicPr>
          <p:cNvPr id="5" name="Picture 4">
            <a:extLst>
              <a:ext uri="{FF2B5EF4-FFF2-40B4-BE49-F238E27FC236}">
                <a16:creationId xmlns:a16="http://schemas.microsoft.com/office/drawing/2014/main" id="{06520AE5-5CED-4B0E-A3C4-F79A3E6425E4}"/>
              </a:ext>
            </a:extLst>
          </p:cNvPr>
          <p:cNvPicPr>
            <a:picLocks noChangeAspect="1"/>
          </p:cNvPicPr>
          <p:nvPr/>
        </p:nvPicPr>
        <p:blipFill>
          <a:blip r:embed="rId4"/>
          <a:stretch>
            <a:fillRect/>
          </a:stretch>
        </p:blipFill>
        <p:spPr>
          <a:xfrm>
            <a:off x="475238" y="1332589"/>
            <a:ext cx="5755123" cy="1133954"/>
          </a:xfrm>
          <a:prstGeom prst="rect">
            <a:avLst/>
          </a:prstGeom>
        </p:spPr>
      </p:pic>
      <p:sp>
        <p:nvSpPr>
          <p:cNvPr id="9" name="Thought Bubble: Cloud 8">
            <a:extLst>
              <a:ext uri="{FF2B5EF4-FFF2-40B4-BE49-F238E27FC236}">
                <a16:creationId xmlns:a16="http://schemas.microsoft.com/office/drawing/2014/main" id="{A9DF65E5-27DB-798D-023E-273D0CE1353F}"/>
              </a:ext>
            </a:extLst>
          </p:cNvPr>
          <p:cNvSpPr/>
          <p:nvPr/>
        </p:nvSpPr>
        <p:spPr>
          <a:xfrm>
            <a:off x="8357824" y="755252"/>
            <a:ext cx="3745216" cy="2049422"/>
          </a:xfrm>
          <a:prstGeom prst="cloudCallout">
            <a:avLst/>
          </a:prstGeom>
          <a:solidFill>
            <a:srgbClr val="00B05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official part of the Phase-Gate Business Process</a:t>
            </a:r>
            <a:endParaRPr lang="en-NL" sz="2400" dirty="0">
              <a:solidFill>
                <a:schemeClr val="bg1"/>
              </a:solidFill>
            </a:endParaRPr>
          </a:p>
        </p:txBody>
      </p:sp>
      <p:sp>
        <p:nvSpPr>
          <p:cNvPr id="11" name="Oval 10">
            <a:extLst>
              <a:ext uri="{FF2B5EF4-FFF2-40B4-BE49-F238E27FC236}">
                <a16:creationId xmlns:a16="http://schemas.microsoft.com/office/drawing/2014/main" id="{955C11AF-28F9-A169-6EF3-52DBF4D3C387}"/>
              </a:ext>
            </a:extLst>
          </p:cNvPr>
          <p:cNvSpPr/>
          <p:nvPr/>
        </p:nvSpPr>
        <p:spPr>
          <a:xfrm>
            <a:off x="7299158" y="2589422"/>
            <a:ext cx="904423" cy="4305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Connector: Elbow 11">
            <a:extLst>
              <a:ext uri="{FF2B5EF4-FFF2-40B4-BE49-F238E27FC236}">
                <a16:creationId xmlns:a16="http://schemas.microsoft.com/office/drawing/2014/main" id="{73F24AE8-7C7A-C010-61DF-2718F58396FE}"/>
              </a:ext>
            </a:extLst>
          </p:cNvPr>
          <p:cNvCxnSpPr>
            <a:cxnSpLocks/>
          </p:cNvCxnSpPr>
          <p:nvPr/>
        </p:nvCxnSpPr>
        <p:spPr>
          <a:xfrm>
            <a:off x="2839453" y="2092518"/>
            <a:ext cx="4459705" cy="712156"/>
          </a:xfrm>
          <a:prstGeom prst="bentConnector3">
            <a:avLst>
              <a:gd name="adj1" fmla="val 8992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0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2F9AA-6ED0-422C-A08F-A99861A7DFD6}"/>
              </a:ext>
            </a:extLst>
          </p:cNvPr>
          <p:cNvSpPr>
            <a:spLocks noGrp="1"/>
          </p:cNvSpPr>
          <p:nvPr>
            <p:ph type="title"/>
          </p:nvPr>
        </p:nvSpPr>
        <p:spPr/>
        <p:txBody>
          <a:bodyPr/>
          <a:lstStyle/>
          <a:p>
            <a:r>
              <a:rPr lang="nl-NL" dirty="0" err="1"/>
              <a:t>checking</a:t>
            </a:r>
            <a:r>
              <a:rPr lang="nl-NL" dirty="0"/>
              <a:t> </a:t>
            </a:r>
            <a:r>
              <a:rPr lang="nl-NL" dirty="0" err="1"/>
              <a:t>fmea</a:t>
            </a:r>
            <a:r>
              <a:rPr lang="nl-NL" dirty="0"/>
              <a:t> </a:t>
            </a:r>
            <a:r>
              <a:rPr lang="nl-NL" dirty="0" err="1"/>
              <a:t>through</a:t>
            </a:r>
            <a:r>
              <a:rPr lang="nl-NL" dirty="0"/>
              <a:t> gate review</a:t>
            </a:r>
            <a:endParaRPr lang="en-NL" dirty="0"/>
          </a:p>
        </p:txBody>
      </p:sp>
      <p:sp>
        <p:nvSpPr>
          <p:cNvPr id="3" name="Content Placeholder 2">
            <a:extLst>
              <a:ext uri="{FF2B5EF4-FFF2-40B4-BE49-F238E27FC236}">
                <a16:creationId xmlns:a16="http://schemas.microsoft.com/office/drawing/2014/main" id="{A4EF2029-D36A-4470-AD02-86A11DB00D61}"/>
              </a:ext>
            </a:extLst>
          </p:cNvPr>
          <p:cNvSpPr>
            <a:spLocks noGrp="1"/>
          </p:cNvSpPr>
          <p:nvPr>
            <p:ph idx="1"/>
          </p:nvPr>
        </p:nvSpPr>
        <p:spPr>
          <a:xfrm>
            <a:off x="6095206" y="1235259"/>
            <a:ext cx="6263820" cy="547110"/>
          </a:xfrm>
        </p:spPr>
        <p:txBody>
          <a:bodyPr/>
          <a:lstStyle/>
          <a:p>
            <a:r>
              <a:rPr lang="nl-NL" dirty="0"/>
              <a:t> </a:t>
            </a:r>
            <a:endParaRPr lang="en-NL" dirty="0"/>
          </a:p>
        </p:txBody>
      </p:sp>
      <p:sp>
        <p:nvSpPr>
          <p:cNvPr id="4" name="Slide Number Placeholder 3">
            <a:extLst>
              <a:ext uri="{FF2B5EF4-FFF2-40B4-BE49-F238E27FC236}">
                <a16:creationId xmlns:a16="http://schemas.microsoft.com/office/drawing/2014/main" id="{AE9849B1-69DC-43A9-A24B-343D66546EB6}"/>
              </a:ext>
            </a:extLst>
          </p:cNvPr>
          <p:cNvSpPr>
            <a:spLocks noGrp="1"/>
          </p:cNvSpPr>
          <p:nvPr>
            <p:ph type="sldNum" sz="quarter" idx="12"/>
          </p:nvPr>
        </p:nvSpPr>
        <p:spPr/>
        <p:txBody>
          <a:bodyPr/>
          <a:lstStyle/>
          <a:p>
            <a:fld id="{174AA261-AAF7-DC44-BCF5-865ED735671F}" type="slidenum">
              <a:rPr lang="nl-NL" smtClean="0"/>
              <a:pPr/>
              <a:t>26</a:t>
            </a:fld>
            <a:endParaRPr lang="nl-NL" sz="1000"/>
          </a:p>
        </p:txBody>
      </p:sp>
      <p:pic>
        <p:nvPicPr>
          <p:cNvPr id="5" name="Picture 4">
            <a:extLst>
              <a:ext uri="{FF2B5EF4-FFF2-40B4-BE49-F238E27FC236}">
                <a16:creationId xmlns:a16="http://schemas.microsoft.com/office/drawing/2014/main" id="{06520AE5-5CED-4B0E-A3C4-F79A3E6425E4}"/>
              </a:ext>
            </a:extLst>
          </p:cNvPr>
          <p:cNvPicPr>
            <a:picLocks noChangeAspect="1"/>
          </p:cNvPicPr>
          <p:nvPr/>
        </p:nvPicPr>
        <p:blipFill>
          <a:blip r:embed="rId3"/>
          <a:stretch>
            <a:fillRect/>
          </a:stretch>
        </p:blipFill>
        <p:spPr>
          <a:xfrm>
            <a:off x="475238" y="1332589"/>
            <a:ext cx="5755123" cy="1133954"/>
          </a:xfrm>
          <a:prstGeom prst="rect">
            <a:avLst/>
          </a:prstGeom>
        </p:spPr>
      </p:pic>
      <p:pic>
        <p:nvPicPr>
          <p:cNvPr id="7" name="Picture 6">
            <a:extLst>
              <a:ext uri="{FF2B5EF4-FFF2-40B4-BE49-F238E27FC236}">
                <a16:creationId xmlns:a16="http://schemas.microsoft.com/office/drawing/2014/main" id="{AB449378-8A54-18E0-6D3A-1C4603EA479F}"/>
              </a:ext>
            </a:extLst>
          </p:cNvPr>
          <p:cNvPicPr>
            <a:picLocks noChangeAspect="1"/>
          </p:cNvPicPr>
          <p:nvPr/>
        </p:nvPicPr>
        <p:blipFill>
          <a:blip r:embed="rId4"/>
          <a:stretch>
            <a:fillRect/>
          </a:stretch>
        </p:blipFill>
        <p:spPr>
          <a:xfrm>
            <a:off x="3247037" y="2804674"/>
            <a:ext cx="8363436" cy="3960151"/>
          </a:xfrm>
          <a:prstGeom prst="rect">
            <a:avLst/>
          </a:prstGeom>
        </p:spPr>
      </p:pic>
      <p:sp>
        <p:nvSpPr>
          <p:cNvPr id="11" name="Oval 10">
            <a:extLst>
              <a:ext uri="{FF2B5EF4-FFF2-40B4-BE49-F238E27FC236}">
                <a16:creationId xmlns:a16="http://schemas.microsoft.com/office/drawing/2014/main" id="{955C11AF-28F9-A169-6EF3-52DBF4D3C387}"/>
              </a:ext>
            </a:extLst>
          </p:cNvPr>
          <p:cNvSpPr/>
          <p:nvPr/>
        </p:nvSpPr>
        <p:spPr>
          <a:xfrm>
            <a:off x="3053222" y="4294085"/>
            <a:ext cx="1422526" cy="4305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Oval 7">
            <a:extLst>
              <a:ext uri="{FF2B5EF4-FFF2-40B4-BE49-F238E27FC236}">
                <a16:creationId xmlns:a16="http://schemas.microsoft.com/office/drawing/2014/main" id="{466090D0-C2A1-A596-7C9E-E883C4EDA34B}"/>
              </a:ext>
            </a:extLst>
          </p:cNvPr>
          <p:cNvSpPr/>
          <p:nvPr/>
        </p:nvSpPr>
        <p:spPr>
          <a:xfrm>
            <a:off x="10900611" y="4290268"/>
            <a:ext cx="956146" cy="43050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2" name="Connector: Elbow 11">
            <a:extLst>
              <a:ext uri="{FF2B5EF4-FFF2-40B4-BE49-F238E27FC236}">
                <a16:creationId xmlns:a16="http://schemas.microsoft.com/office/drawing/2014/main" id="{73F24AE8-7C7A-C010-61DF-2718F58396FE}"/>
              </a:ext>
            </a:extLst>
          </p:cNvPr>
          <p:cNvCxnSpPr>
            <a:cxnSpLocks/>
            <a:endCxn id="8" idx="2"/>
          </p:cNvCxnSpPr>
          <p:nvPr/>
        </p:nvCxnSpPr>
        <p:spPr>
          <a:xfrm>
            <a:off x="2839453" y="2092518"/>
            <a:ext cx="8061158" cy="2413002"/>
          </a:xfrm>
          <a:prstGeom prst="bentConnector3">
            <a:avLst>
              <a:gd name="adj1" fmla="val 2403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hought Bubble: Cloud 8">
            <a:extLst>
              <a:ext uri="{FF2B5EF4-FFF2-40B4-BE49-F238E27FC236}">
                <a16:creationId xmlns:a16="http://schemas.microsoft.com/office/drawing/2014/main" id="{A9DF65E5-27DB-798D-023E-273D0CE1353F}"/>
              </a:ext>
            </a:extLst>
          </p:cNvPr>
          <p:cNvSpPr/>
          <p:nvPr/>
        </p:nvSpPr>
        <p:spPr>
          <a:xfrm>
            <a:off x="8357824" y="755252"/>
            <a:ext cx="3745216" cy="2049422"/>
          </a:xfrm>
          <a:prstGeom prst="cloudCallout">
            <a:avLst/>
          </a:prstGeom>
          <a:solidFill>
            <a:srgbClr val="00B05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official part of the Phase-Gate Business Process</a:t>
            </a:r>
            <a:endParaRPr lang="en-NL" sz="2400" dirty="0">
              <a:solidFill>
                <a:schemeClr val="bg1"/>
              </a:solidFill>
            </a:endParaRPr>
          </a:p>
        </p:txBody>
      </p:sp>
    </p:spTree>
    <p:extLst>
      <p:ext uri="{BB962C8B-B14F-4D97-AF65-F5344CB8AC3E}">
        <p14:creationId xmlns:p14="http://schemas.microsoft.com/office/powerpoint/2010/main" val="26477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DB13-804C-E000-565C-7637AC5FE162}"/>
              </a:ext>
            </a:extLst>
          </p:cNvPr>
          <p:cNvSpPr>
            <a:spLocks noGrp="1"/>
          </p:cNvSpPr>
          <p:nvPr>
            <p:ph type="title"/>
          </p:nvPr>
        </p:nvSpPr>
        <p:spPr/>
        <p:txBody>
          <a:bodyPr/>
          <a:lstStyle/>
          <a:p>
            <a:r>
              <a:rPr lang="en-GB" dirty="0"/>
              <a:t>Make FMEA serious &amp; important</a:t>
            </a:r>
          </a:p>
        </p:txBody>
      </p:sp>
      <p:sp>
        <p:nvSpPr>
          <p:cNvPr id="3" name="Content Placeholder 2">
            <a:extLst>
              <a:ext uri="{FF2B5EF4-FFF2-40B4-BE49-F238E27FC236}">
                <a16:creationId xmlns:a16="http://schemas.microsoft.com/office/drawing/2014/main" id="{B593EEFA-14EC-AD43-6933-1C80F581C321}"/>
              </a:ext>
            </a:extLst>
          </p:cNvPr>
          <p:cNvSpPr>
            <a:spLocks noGrp="1"/>
          </p:cNvSpPr>
          <p:nvPr>
            <p:ph idx="1"/>
          </p:nvPr>
        </p:nvSpPr>
        <p:spPr>
          <a:xfrm>
            <a:off x="777988" y="1338328"/>
            <a:ext cx="6926286" cy="667875"/>
          </a:xfrm>
        </p:spPr>
        <p:txBody>
          <a:bodyPr/>
          <a:lstStyle/>
          <a:p>
            <a:r>
              <a:rPr lang="en-GB" dirty="0"/>
              <a:t>Then it will be seriously treated by the engineers</a:t>
            </a:r>
          </a:p>
        </p:txBody>
      </p:sp>
      <p:sp>
        <p:nvSpPr>
          <p:cNvPr id="4" name="Slide Number Placeholder 3">
            <a:extLst>
              <a:ext uri="{FF2B5EF4-FFF2-40B4-BE49-F238E27FC236}">
                <a16:creationId xmlns:a16="http://schemas.microsoft.com/office/drawing/2014/main" id="{CFE1CE45-1833-7311-AA05-427E68DF0C87}"/>
              </a:ext>
            </a:extLst>
          </p:cNvPr>
          <p:cNvSpPr>
            <a:spLocks noGrp="1"/>
          </p:cNvSpPr>
          <p:nvPr>
            <p:ph type="sldNum" sz="quarter" idx="12"/>
          </p:nvPr>
        </p:nvSpPr>
        <p:spPr/>
        <p:txBody>
          <a:bodyPr/>
          <a:lstStyle/>
          <a:p>
            <a:fld id="{174AA261-AAF7-DC44-BCF5-865ED735671F}" type="slidenum">
              <a:rPr lang="nl-NL" smtClean="0"/>
              <a:pPr/>
              <a:t>27</a:t>
            </a:fld>
            <a:endParaRPr lang="nl-NL" sz="1000"/>
          </a:p>
        </p:txBody>
      </p:sp>
      <p:pic>
        <p:nvPicPr>
          <p:cNvPr id="12" name="Picture 11">
            <a:extLst>
              <a:ext uri="{FF2B5EF4-FFF2-40B4-BE49-F238E27FC236}">
                <a16:creationId xmlns:a16="http://schemas.microsoft.com/office/drawing/2014/main" id="{6D7F88CC-ACE1-FB72-DA95-594C3D0D3FC0}"/>
              </a:ext>
            </a:extLst>
          </p:cNvPr>
          <p:cNvPicPr>
            <a:picLocks noChangeAspect="1"/>
          </p:cNvPicPr>
          <p:nvPr/>
        </p:nvPicPr>
        <p:blipFill>
          <a:blip r:embed="rId3"/>
          <a:stretch>
            <a:fillRect/>
          </a:stretch>
        </p:blipFill>
        <p:spPr>
          <a:xfrm>
            <a:off x="0" y="1911247"/>
            <a:ext cx="8482263" cy="4831737"/>
          </a:xfrm>
          <a:prstGeom prst="rect">
            <a:avLst/>
          </a:prstGeom>
        </p:spPr>
      </p:pic>
      <p:sp>
        <p:nvSpPr>
          <p:cNvPr id="6" name="Thought Bubble: Cloud 5">
            <a:extLst>
              <a:ext uri="{FF2B5EF4-FFF2-40B4-BE49-F238E27FC236}">
                <a16:creationId xmlns:a16="http://schemas.microsoft.com/office/drawing/2014/main" id="{2E8864A2-0D25-97CC-8909-5338DE543F5B}"/>
              </a:ext>
            </a:extLst>
          </p:cNvPr>
          <p:cNvSpPr/>
          <p:nvPr/>
        </p:nvSpPr>
        <p:spPr>
          <a:xfrm>
            <a:off x="8047282" y="224112"/>
            <a:ext cx="3703886" cy="2015223"/>
          </a:xfrm>
          <a:prstGeom prst="cloudCallout">
            <a:avLst/>
          </a:prstGeom>
          <a:solidFill>
            <a:schemeClr val="accent5">
              <a:lumMod val="60000"/>
              <a:lumOff val="4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Provide enough time to the Engineers for the FMEA sessions</a:t>
            </a:r>
            <a:endParaRPr lang="en-NL" sz="2400" dirty="0">
              <a:solidFill>
                <a:schemeClr val="bg1"/>
              </a:solidFill>
            </a:endParaRPr>
          </a:p>
        </p:txBody>
      </p:sp>
      <p:sp>
        <p:nvSpPr>
          <p:cNvPr id="8" name="Thought Bubble: Cloud 7">
            <a:extLst>
              <a:ext uri="{FF2B5EF4-FFF2-40B4-BE49-F238E27FC236}">
                <a16:creationId xmlns:a16="http://schemas.microsoft.com/office/drawing/2014/main" id="{7B391595-1404-616B-E18F-6A460EC941F9}"/>
              </a:ext>
            </a:extLst>
          </p:cNvPr>
          <p:cNvSpPr/>
          <p:nvPr/>
        </p:nvSpPr>
        <p:spPr>
          <a:xfrm>
            <a:off x="7930970" y="2391916"/>
            <a:ext cx="3936510" cy="1785257"/>
          </a:xfrm>
          <a:prstGeom prst="cloudCallout">
            <a:avLst/>
          </a:prstGeom>
          <a:solidFill>
            <a:schemeClr val="accent6">
              <a:lumMod val="60000"/>
              <a:lumOff val="4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Be prepared and discuss details, it’s not a brainstorm</a:t>
            </a:r>
            <a:endParaRPr lang="en-NL" sz="2400" dirty="0">
              <a:solidFill>
                <a:schemeClr val="bg1"/>
              </a:solidFill>
            </a:endParaRPr>
          </a:p>
        </p:txBody>
      </p:sp>
      <p:sp>
        <p:nvSpPr>
          <p:cNvPr id="10" name="Thought Bubble: Cloud 9">
            <a:extLst>
              <a:ext uri="{FF2B5EF4-FFF2-40B4-BE49-F238E27FC236}">
                <a16:creationId xmlns:a16="http://schemas.microsoft.com/office/drawing/2014/main" id="{D3B65F33-5A01-AB77-8DE2-9C74AB5B7366}"/>
              </a:ext>
            </a:extLst>
          </p:cNvPr>
          <p:cNvSpPr/>
          <p:nvPr/>
        </p:nvSpPr>
        <p:spPr>
          <a:xfrm>
            <a:off x="7729086" y="4329755"/>
            <a:ext cx="4323448" cy="1988245"/>
          </a:xfrm>
          <a:prstGeom prst="cloudCallout">
            <a:avLst/>
          </a:prstGeom>
          <a:solidFill>
            <a:schemeClr val="accent3">
              <a:lumMod val="40000"/>
              <a:lumOff val="60000"/>
            </a:schemeClr>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FMEA session inclusive of those hands-on on the floor</a:t>
            </a:r>
            <a:endParaRPr lang="en-NL" sz="2400" dirty="0">
              <a:solidFill>
                <a:schemeClr val="bg1"/>
              </a:solidFill>
            </a:endParaRPr>
          </a:p>
        </p:txBody>
      </p:sp>
    </p:spTree>
    <p:extLst>
      <p:ext uri="{BB962C8B-B14F-4D97-AF65-F5344CB8AC3E}">
        <p14:creationId xmlns:p14="http://schemas.microsoft.com/office/powerpoint/2010/main" val="302650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896C-163F-0380-1E50-3D3A6D5EA55D}"/>
              </a:ext>
            </a:extLst>
          </p:cNvPr>
          <p:cNvSpPr>
            <a:spLocks noGrp="1"/>
          </p:cNvSpPr>
          <p:nvPr>
            <p:ph type="title"/>
          </p:nvPr>
        </p:nvSpPr>
        <p:spPr/>
        <p:txBody>
          <a:bodyPr/>
          <a:lstStyle/>
          <a:p>
            <a:r>
              <a:rPr lang="en-GB" dirty="0"/>
              <a:t>Management team buy in</a:t>
            </a:r>
          </a:p>
        </p:txBody>
      </p:sp>
      <p:sp>
        <p:nvSpPr>
          <p:cNvPr id="3" name="Content Placeholder 2">
            <a:extLst>
              <a:ext uri="{FF2B5EF4-FFF2-40B4-BE49-F238E27FC236}">
                <a16:creationId xmlns:a16="http://schemas.microsoft.com/office/drawing/2014/main" id="{67774F4A-73CE-48CA-467D-5B791D09E528}"/>
              </a:ext>
            </a:extLst>
          </p:cNvPr>
          <p:cNvSpPr>
            <a:spLocks noGrp="1"/>
          </p:cNvSpPr>
          <p:nvPr>
            <p:ph idx="1"/>
          </p:nvPr>
        </p:nvSpPr>
        <p:spPr>
          <a:xfrm>
            <a:off x="541781" y="1462646"/>
            <a:ext cx="7679463" cy="1128514"/>
          </a:xfrm>
        </p:spPr>
        <p:txBody>
          <a:bodyPr/>
          <a:lstStyle/>
          <a:p>
            <a:r>
              <a:rPr lang="en-GB" dirty="0"/>
              <a:t>Full FMEA checked by Peer review and Quality Engineer</a:t>
            </a:r>
          </a:p>
          <a:p>
            <a:r>
              <a:rPr lang="en-GB" dirty="0"/>
              <a:t>Top 5 presented to CCB which includes members of the Management Team</a:t>
            </a:r>
          </a:p>
        </p:txBody>
      </p:sp>
      <p:sp>
        <p:nvSpPr>
          <p:cNvPr id="4" name="Slide Number Placeholder 3">
            <a:extLst>
              <a:ext uri="{FF2B5EF4-FFF2-40B4-BE49-F238E27FC236}">
                <a16:creationId xmlns:a16="http://schemas.microsoft.com/office/drawing/2014/main" id="{475196F7-15D1-05D0-20E7-96910C63F43E}"/>
              </a:ext>
            </a:extLst>
          </p:cNvPr>
          <p:cNvSpPr>
            <a:spLocks noGrp="1"/>
          </p:cNvSpPr>
          <p:nvPr>
            <p:ph type="sldNum" sz="quarter" idx="12"/>
          </p:nvPr>
        </p:nvSpPr>
        <p:spPr/>
        <p:txBody>
          <a:bodyPr/>
          <a:lstStyle/>
          <a:p>
            <a:fld id="{174AA261-AAF7-DC44-BCF5-865ED735671F}" type="slidenum">
              <a:rPr lang="nl-NL" smtClean="0"/>
              <a:pPr/>
              <a:t>28</a:t>
            </a:fld>
            <a:endParaRPr lang="nl-NL" sz="1000"/>
          </a:p>
        </p:txBody>
      </p:sp>
      <p:sp>
        <p:nvSpPr>
          <p:cNvPr id="6" name="Thought Bubble: Cloud 5">
            <a:extLst>
              <a:ext uri="{FF2B5EF4-FFF2-40B4-BE49-F238E27FC236}">
                <a16:creationId xmlns:a16="http://schemas.microsoft.com/office/drawing/2014/main" id="{8928316B-09E0-2377-4033-42E79017A1E6}"/>
              </a:ext>
            </a:extLst>
          </p:cNvPr>
          <p:cNvSpPr/>
          <p:nvPr/>
        </p:nvSpPr>
        <p:spPr>
          <a:xfrm>
            <a:off x="8221244" y="224112"/>
            <a:ext cx="3588586" cy="2049422"/>
          </a:xfrm>
          <a:prstGeom prst="cloudCallout">
            <a:avLst/>
          </a:prstGeom>
          <a:solidFill>
            <a:srgbClr val="7030A0"/>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FMEA Team to Present Top 5 Risks to Management</a:t>
            </a:r>
            <a:endParaRPr lang="en-NL" sz="2400" dirty="0">
              <a:solidFill>
                <a:schemeClr val="bg1"/>
              </a:solidFill>
            </a:endParaRPr>
          </a:p>
        </p:txBody>
      </p:sp>
      <p:pic>
        <p:nvPicPr>
          <p:cNvPr id="10" name="Picture 9">
            <a:extLst>
              <a:ext uri="{FF2B5EF4-FFF2-40B4-BE49-F238E27FC236}">
                <a16:creationId xmlns:a16="http://schemas.microsoft.com/office/drawing/2014/main" id="{FDC81C32-D917-E548-65F9-C0ED1A893EC3}"/>
              </a:ext>
            </a:extLst>
          </p:cNvPr>
          <p:cNvPicPr>
            <a:picLocks noChangeAspect="1"/>
          </p:cNvPicPr>
          <p:nvPr/>
        </p:nvPicPr>
        <p:blipFill>
          <a:blip r:embed="rId3"/>
          <a:stretch>
            <a:fillRect/>
          </a:stretch>
        </p:blipFill>
        <p:spPr>
          <a:xfrm>
            <a:off x="476925" y="2888703"/>
            <a:ext cx="6096528" cy="3429297"/>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BA8F90EE-270E-F80C-8D50-A20F3C998A47}"/>
              </a:ext>
            </a:extLst>
          </p:cNvPr>
          <p:cNvPicPr>
            <a:picLocks noChangeAspect="1"/>
          </p:cNvPicPr>
          <p:nvPr/>
        </p:nvPicPr>
        <p:blipFill rotWithShape="1">
          <a:blip r:embed="rId4"/>
          <a:srcRect b="12416"/>
          <a:stretch/>
        </p:blipFill>
        <p:spPr>
          <a:xfrm>
            <a:off x="7272337" y="4023585"/>
            <a:ext cx="2743200" cy="2187889"/>
          </a:xfrm>
          <a:prstGeom prst="rect">
            <a:avLst/>
          </a:prstGeom>
        </p:spPr>
      </p:pic>
      <p:sp>
        <p:nvSpPr>
          <p:cNvPr id="13" name="TextBox 12">
            <a:extLst>
              <a:ext uri="{FF2B5EF4-FFF2-40B4-BE49-F238E27FC236}">
                <a16:creationId xmlns:a16="http://schemas.microsoft.com/office/drawing/2014/main" id="{497E13F7-E119-4D80-5B29-91483E805974}"/>
              </a:ext>
            </a:extLst>
          </p:cNvPr>
          <p:cNvSpPr txBox="1"/>
          <p:nvPr/>
        </p:nvSpPr>
        <p:spPr>
          <a:xfrm>
            <a:off x="8347451" y="4545283"/>
            <a:ext cx="1668085" cy="369332"/>
          </a:xfrm>
          <a:prstGeom prst="rect">
            <a:avLst/>
          </a:prstGeom>
          <a:noFill/>
        </p:spPr>
        <p:txBody>
          <a:bodyPr wrap="none" rtlCol="0">
            <a:spAutoFit/>
          </a:bodyPr>
          <a:lstStyle/>
          <a:p>
            <a:r>
              <a:rPr lang="en-GB" dirty="0"/>
              <a:t>Congratulations</a:t>
            </a:r>
          </a:p>
        </p:txBody>
      </p:sp>
      <p:sp>
        <p:nvSpPr>
          <p:cNvPr id="14" name="TextBox 13">
            <a:extLst>
              <a:ext uri="{FF2B5EF4-FFF2-40B4-BE49-F238E27FC236}">
                <a16:creationId xmlns:a16="http://schemas.microsoft.com/office/drawing/2014/main" id="{928832C4-0AA5-9E8D-E450-4A9F809F2B38}"/>
              </a:ext>
            </a:extLst>
          </p:cNvPr>
          <p:cNvSpPr txBox="1"/>
          <p:nvPr/>
        </p:nvSpPr>
        <p:spPr>
          <a:xfrm>
            <a:off x="7886358" y="6305905"/>
            <a:ext cx="1515158" cy="369332"/>
          </a:xfrm>
          <a:prstGeom prst="rect">
            <a:avLst/>
          </a:prstGeom>
          <a:noFill/>
        </p:spPr>
        <p:txBody>
          <a:bodyPr wrap="none" rtlCol="0">
            <a:spAutoFit/>
          </a:bodyPr>
          <a:lstStyle/>
          <a:p>
            <a:r>
              <a:rPr lang="en-GB" dirty="0"/>
              <a:t>CCB Chairman</a:t>
            </a:r>
          </a:p>
        </p:txBody>
      </p:sp>
      <p:sp>
        <p:nvSpPr>
          <p:cNvPr id="8" name="Thought Bubble: Cloud 7">
            <a:extLst>
              <a:ext uri="{FF2B5EF4-FFF2-40B4-BE49-F238E27FC236}">
                <a16:creationId xmlns:a16="http://schemas.microsoft.com/office/drawing/2014/main" id="{1E63CF01-9309-7F33-A0B9-F10C0F22EC7C}"/>
              </a:ext>
            </a:extLst>
          </p:cNvPr>
          <p:cNvSpPr/>
          <p:nvPr/>
        </p:nvSpPr>
        <p:spPr>
          <a:xfrm>
            <a:off x="8284708" y="2238328"/>
            <a:ext cx="3461657" cy="1785257"/>
          </a:xfrm>
          <a:prstGeom prst="cloudCallout">
            <a:avLst/>
          </a:prstGeom>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Celebrate reaching FMEA approval </a:t>
            </a:r>
            <a:endParaRPr lang="en-NL" sz="2400" dirty="0">
              <a:solidFill>
                <a:schemeClr val="bg1"/>
              </a:solidFill>
            </a:endParaRPr>
          </a:p>
        </p:txBody>
      </p:sp>
    </p:spTree>
    <p:extLst>
      <p:ext uri="{BB962C8B-B14F-4D97-AF65-F5344CB8AC3E}">
        <p14:creationId xmlns:p14="http://schemas.microsoft.com/office/powerpoint/2010/main" val="42405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9FFA-6C0C-45A3-981F-E05630C52648}"/>
              </a:ext>
            </a:extLst>
          </p:cNvPr>
          <p:cNvSpPr>
            <a:spLocks noGrp="1"/>
          </p:cNvSpPr>
          <p:nvPr>
            <p:ph type="title"/>
          </p:nvPr>
        </p:nvSpPr>
        <p:spPr/>
        <p:txBody>
          <a:bodyPr/>
          <a:lstStyle/>
          <a:p>
            <a:r>
              <a:rPr lang="nl-NL" dirty="0"/>
              <a:t>Dedicated training</a:t>
            </a:r>
            <a:endParaRPr lang="en-NL" dirty="0"/>
          </a:p>
        </p:txBody>
      </p:sp>
      <p:sp>
        <p:nvSpPr>
          <p:cNvPr id="3" name="Content Placeholder 2">
            <a:extLst>
              <a:ext uri="{FF2B5EF4-FFF2-40B4-BE49-F238E27FC236}">
                <a16:creationId xmlns:a16="http://schemas.microsoft.com/office/drawing/2014/main" id="{34D7C437-732C-48DF-9A35-5F7E47C2F161}"/>
              </a:ext>
            </a:extLst>
          </p:cNvPr>
          <p:cNvSpPr>
            <a:spLocks noGrp="1"/>
          </p:cNvSpPr>
          <p:nvPr>
            <p:ph idx="1"/>
          </p:nvPr>
        </p:nvSpPr>
        <p:spPr>
          <a:xfrm>
            <a:off x="803275" y="1108227"/>
            <a:ext cx="7281545" cy="335476"/>
          </a:xfrm>
        </p:spPr>
        <p:txBody>
          <a:bodyPr/>
          <a:lstStyle/>
          <a:p>
            <a:r>
              <a:rPr lang="nl-NL" dirty="0"/>
              <a:t>Make FMEA and Control Plan Training specific to your company </a:t>
            </a:r>
            <a:endParaRPr lang="en-NL" dirty="0"/>
          </a:p>
        </p:txBody>
      </p:sp>
      <p:sp>
        <p:nvSpPr>
          <p:cNvPr id="4" name="Slide Number Placeholder 3">
            <a:extLst>
              <a:ext uri="{FF2B5EF4-FFF2-40B4-BE49-F238E27FC236}">
                <a16:creationId xmlns:a16="http://schemas.microsoft.com/office/drawing/2014/main" id="{C2081E0A-6FEA-4F0B-8964-6484E38FA39D}"/>
              </a:ext>
            </a:extLst>
          </p:cNvPr>
          <p:cNvSpPr>
            <a:spLocks noGrp="1"/>
          </p:cNvSpPr>
          <p:nvPr>
            <p:ph type="sldNum" sz="quarter" idx="12"/>
          </p:nvPr>
        </p:nvSpPr>
        <p:spPr/>
        <p:txBody>
          <a:bodyPr/>
          <a:lstStyle/>
          <a:p>
            <a:fld id="{174AA261-AAF7-DC44-BCF5-865ED735671F}" type="slidenum">
              <a:rPr lang="nl-NL" smtClean="0"/>
              <a:pPr/>
              <a:t>29</a:t>
            </a:fld>
            <a:endParaRPr lang="nl-NL" sz="1000"/>
          </a:p>
        </p:txBody>
      </p:sp>
      <p:pic>
        <p:nvPicPr>
          <p:cNvPr id="5" name="Picture 4">
            <a:extLst>
              <a:ext uri="{FF2B5EF4-FFF2-40B4-BE49-F238E27FC236}">
                <a16:creationId xmlns:a16="http://schemas.microsoft.com/office/drawing/2014/main" id="{FBE09725-2335-4C58-9BCE-98B21BE3A1A3}"/>
              </a:ext>
            </a:extLst>
          </p:cNvPr>
          <p:cNvPicPr>
            <a:picLocks noChangeAspect="1"/>
          </p:cNvPicPr>
          <p:nvPr/>
        </p:nvPicPr>
        <p:blipFill>
          <a:blip r:embed="rId3"/>
          <a:stretch>
            <a:fillRect/>
          </a:stretch>
        </p:blipFill>
        <p:spPr>
          <a:xfrm>
            <a:off x="656194" y="1821098"/>
            <a:ext cx="4306168" cy="2422219"/>
          </a:xfrm>
          <a:prstGeom prst="rect">
            <a:avLst/>
          </a:prstGeom>
        </p:spPr>
      </p:pic>
      <p:pic>
        <p:nvPicPr>
          <p:cNvPr id="6" name="Picture 5">
            <a:extLst>
              <a:ext uri="{FF2B5EF4-FFF2-40B4-BE49-F238E27FC236}">
                <a16:creationId xmlns:a16="http://schemas.microsoft.com/office/drawing/2014/main" id="{7EC8A708-5C16-4BBA-B768-BF586103108D}"/>
              </a:ext>
            </a:extLst>
          </p:cNvPr>
          <p:cNvPicPr>
            <a:picLocks noChangeAspect="1"/>
          </p:cNvPicPr>
          <p:nvPr/>
        </p:nvPicPr>
        <p:blipFill>
          <a:blip r:embed="rId4"/>
          <a:stretch>
            <a:fillRect/>
          </a:stretch>
        </p:blipFill>
        <p:spPr>
          <a:xfrm>
            <a:off x="5553592" y="1721306"/>
            <a:ext cx="4306167" cy="2422219"/>
          </a:xfrm>
          <a:prstGeom prst="rect">
            <a:avLst/>
          </a:prstGeom>
        </p:spPr>
      </p:pic>
      <p:pic>
        <p:nvPicPr>
          <p:cNvPr id="7" name="Picture 6">
            <a:extLst>
              <a:ext uri="{FF2B5EF4-FFF2-40B4-BE49-F238E27FC236}">
                <a16:creationId xmlns:a16="http://schemas.microsoft.com/office/drawing/2014/main" id="{3E8C0A86-E39D-4732-AFD4-8EA40D3B44D1}"/>
              </a:ext>
            </a:extLst>
          </p:cNvPr>
          <p:cNvPicPr>
            <a:picLocks noChangeAspect="1"/>
          </p:cNvPicPr>
          <p:nvPr/>
        </p:nvPicPr>
        <p:blipFill>
          <a:blip r:embed="rId5"/>
          <a:stretch>
            <a:fillRect/>
          </a:stretch>
        </p:blipFill>
        <p:spPr>
          <a:xfrm>
            <a:off x="656197" y="4425029"/>
            <a:ext cx="4306166" cy="2422219"/>
          </a:xfrm>
          <a:prstGeom prst="rect">
            <a:avLst/>
          </a:prstGeom>
        </p:spPr>
      </p:pic>
      <p:pic>
        <p:nvPicPr>
          <p:cNvPr id="8" name="Picture 7">
            <a:extLst>
              <a:ext uri="{FF2B5EF4-FFF2-40B4-BE49-F238E27FC236}">
                <a16:creationId xmlns:a16="http://schemas.microsoft.com/office/drawing/2014/main" id="{210C3558-2801-495B-B5E1-7997D190A34A}"/>
              </a:ext>
            </a:extLst>
          </p:cNvPr>
          <p:cNvPicPr>
            <a:picLocks noChangeAspect="1"/>
          </p:cNvPicPr>
          <p:nvPr/>
        </p:nvPicPr>
        <p:blipFill>
          <a:blip r:embed="rId6"/>
          <a:stretch>
            <a:fillRect/>
          </a:stretch>
        </p:blipFill>
        <p:spPr>
          <a:xfrm>
            <a:off x="5553592" y="4363256"/>
            <a:ext cx="4387301" cy="2467857"/>
          </a:xfrm>
          <a:prstGeom prst="rect">
            <a:avLst/>
          </a:prstGeom>
        </p:spPr>
      </p:pic>
      <p:sp>
        <p:nvSpPr>
          <p:cNvPr id="10" name="Thought Bubble: Cloud 9">
            <a:extLst>
              <a:ext uri="{FF2B5EF4-FFF2-40B4-BE49-F238E27FC236}">
                <a16:creationId xmlns:a16="http://schemas.microsoft.com/office/drawing/2014/main" id="{7D5E4E97-F42D-E4D3-E841-5CFFEEDD6C43}"/>
              </a:ext>
            </a:extLst>
          </p:cNvPr>
          <p:cNvSpPr/>
          <p:nvPr/>
        </p:nvSpPr>
        <p:spPr>
          <a:xfrm>
            <a:off x="8389781" y="61494"/>
            <a:ext cx="3588586" cy="2049422"/>
          </a:xfrm>
          <a:prstGeom prst="cloudCallout">
            <a:avLst/>
          </a:prstGeom>
          <a:solidFill>
            <a:srgbClr val="C1C1C1"/>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External training on FMEA and resulting Control Plans</a:t>
            </a:r>
            <a:endParaRPr lang="en-NL" sz="2400" dirty="0">
              <a:solidFill>
                <a:schemeClr val="bg1"/>
              </a:solidFill>
            </a:endParaRPr>
          </a:p>
        </p:txBody>
      </p:sp>
    </p:spTree>
    <p:extLst>
      <p:ext uri="{BB962C8B-B14F-4D97-AF65-F5344CB8AC3E}">
        <p14:creationId xmlns:p14="http://schemas.microsoft.com/office/powerpoint/2010/main" val="201572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BEB2861-4368-7F15-9636-2FC62F5FE87B}"/>
              </a:ext>
            </a:extLst>
          </p:cNvPr>
          <p:cNvSpPr/>
          <p:nvPr/>
        </p:nvSpPr>
        <p:spPr>
          <a:xfrm>
            <a:off x="2918374" y="2689458"/>
            <a:ext cx="3097904" cy="40541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4904E00-068D-9F5A-517E-01AD45925AF6}"/>
              </a:ext>
            </a:extLst>
          </p:cNvPr>
          <p:cNvSpPr>
            <a:spLocks noGrp="1"/>
          </p:cNvSpPr>
          <p:nvPr>
            <p:ph type="title"/>
          </p:nvPr>
        </p:nvSpPr>
        <p:spPr/>
        <p:txBody>
          <a:bodyPr/>
          <a:lstStyle/>
          <a:p>
            <a:r>
              <a:rPr lang="nl-NL" dirty="0"/>
              <a:t>It’s a chain of rare or </a:t>
            </a:r>
            <a:r>
              <a:rPr lang="nl-NL" dirty="0" err="1"/>
              <a:t>unknown</a:t>
            </a:r>
            <a:r>
              <a:rPr lang="nl-NL" dirty="0"/>
              <a:t> events</a:t>
            </a:r>
            <a:endParaRPr lang="en-GB" dirty="0"/>
          </a:p>
        </p:txBody>
      </p:sp>
      <p:sp>
        <p:nvSpPr>
          <p:cNvPr id="3" name="Content Placeholder 2">
            <a:extLst>
              <a:ext uri="{FF2B5EF4-FFF2-40B4-BE49-F238E27FC236}">
                <a16:creationId xmlns:a16="http://schemas.microsoft.com/office/drawing/2014/main" id="{9CF24985-EA4A-761F-1658-1A0A41C26E58}"/>
              </a:ext>
            </a:extLst>
          </p:cNvPr>
          <p:cNvSpPr>
            <a:spLocks noGrp="1"/>
          </p:cNvSpPr>
          <p:nvPr>
            <p:ph idx="1"/>
          </p:nvPr>
        </p:nvSpPr>
        <p:spPr>
          <a:xfrm>
            <a:off x="4389120" y="1542870"/>
            <a:ext cx="4861719" cy="335476"/>
          </a:xfrm>
        </p:spPr>
        <p:txBody>
          <a:bodyPr/>
          <a:lstStyle/>
          <a:p>
            <a:r>
              <a:rPr lang="nl-NL" dirty="0"/>
              <a:t> </a:t>
            </a:r>
            <a:endParaRPr lang="en-GB" dirty="0"/>
          </a:p>
        </p:txBody>
      </p:sp>
      <p:sp>
        <p:nvSpPr>
          <p:cNvPr id="4" name="Slide Number Placeholder 3">
            <a:extLst>
              <a:ext uri="{FF2B5EF4-FFF2-40B4-BE49-F238E27FC236}">
                <a16:creationId xmlns:a16="http://schemas.microsoft.com/office/drawing/2014/main" id="{7D82020A-6AB4-A279-E913-9FD46D598D98}"/>
              </a:ext>
            </a:extLst>
          </p:cNvPr>
          <p:cNvSpPr>
            <a:spLocks noGrp="1"/>
          </p:cNvSpPr>
          <p:nvPr>
            <p:ph type="sldNum" sz="quarter" idx="12"/>
          </p:nvPr>
        </p:nvSpPr>
        <p:spPr/>
        <p:txBody>
          <a:bodyPr/>
          <a:lstStyle/>
          <a:p>
            <a:fld id="{174AA261-AAF7-DC44-BCF5-865ED735671F}" type="slidenum">
              <a:rPr lang="nl-NL" smtClean="0"/>
              <a:pPr/>
              <a:t>3</a:t>
            </a:fld>
            <a:endParaRPr lang="nl-NL" sz="1000"/>
          </a:p>
        </p:txBody>
      </p:sp>
      <p:graphicFrame>
        <p:nvGraphicFramePr>
          <p:cNvPr id="5" name="Diagram 4">
            <a:extLst>
              <a:ext uri="{FF2B5EF4-FFF2-40B4-BE49-F238E27FC236}">
                <a16:creationId xmlns:a16="http://schemas.microsoft.com/office/drawing/2014/main" id="{8747B9D7-7435-2DA1-E040-890BDAE51558}"/>
              </a:ext>
            </a:extLst>
          </p:cNvPr>
          <p:cNvGraphicFramePr/>
          <p:nvPr>
            <p:extLst>
              <p:ext uri="{D42A27DB-BD31-4B8C-83A1-F6EECF244321}">
                <p14:modId xmlns:p14="http://schemas.microsoft.com/office/powerpoint/2010/main" val="2013885300"/>
              </p:ext>
            </p:extLst>
          </p:nvPr>
        </p:nvGraphicFramePr>
        <p:xfrm>
          <a:off x="-1706258" y="2664904"/>
          <a:ext cx="6771436" cy="3919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A0771BC-3A35-21DC-AEC5-160585BF5E4C}"/>
              </a:ext>
            </a:extLst>
          </p:cNvPr>
          <p:cNvPicPr>
            <a:picLocks noChangeAspect="1"/>
          </p:cNvPicPr>
          <p:nvPr/>
        </p:nvPicPr>
        <p:blipFill>
          <a:blip r:embed="rId8"/>
          <a:stretch>
            <a:fillRect/>
          </a:stretch>
        </p:blipFill>
        <p:spPr>
          <a:xfrm>
            <a:off x="8549843" y="3730390"/>
            <a:ext cx="1958403" cy="1637151"/>
          </a:xfrm>
          <a:prstGeom prst="rect">
            <a:avLst/>
          </a:prstGeom>
        </p:spPr>
      </p:pic>
      <p:pic>
        <p:nvPicPr>
          <p:cNvPr id="7" name="Picture 6">
            <a:extLst>
              <a:ext uri="{FF2B5EF4-FFF2-40B4-BE49-F238E27FC236}">
                <a16:creationId xmlns:a16="http://schemas.microsoft.com/office/drawing/2014/main" id="{FE74B729-7570-0A48-BF0E-AFB3DAD2ED59}"/>
              </a:ext>
            </a:extLst>
          </p:cNvPr>
          <p:cNvPicPr>
            <a:picLocks noChangeAspect="1"/>
          </p:cNvPicPr>
          <p:nvPr/>
        </p:nvPicPr>
        <p:blipFill>
          <a:blip r:embed="rId9"/>
          <a:stretch>
            <a:fillRect/>
          </a:stretch>
        </p:blipFill>
        <p:spPr>
          <a:xfrm>
            <a:off x="7190490" y="2690310"/>
            <a:ext cx="3883288" cy="1131970"/>
          </a:xfrm>
          <a:prstGeom prst="rect">
            <a:avLst/>
          </a:prstGeom>
        </p:spPr>
      </p:pic>
      <p:pic>
        <p:nvPicPr>
          <p:cNvPr id="9" name="Picture 8">
            <a:extLst>
              <a:ext uri="{FF2B5EF4-FFF2-40B4-BE49-F238E27FC236}">
                <a16:creationId xmlns:a16="http://schemas.microsoft.com/office/drawing/2014/main" id="{C0072797-9710-7362-5A18-DFEF99699695}"/>
              </a:ext>
            </a:extLst>
          </p:cNvPr>
          <p:cNvPicPr>
            <a:picLocks noChangeAspect="1"/>
          </p:cNvPicPr>
          <p:nvPr/>
        </p:nvPicPr>
        <p:blipFill>
          <a:blip r:embed="rId10"/>
          <a:stretch>
            <a:fillRect/>
          </a:stretch>
        </p:blipFill>
        <p:spPr>
          <a:xfrm>
            <a:off x="6971252" y="3986873"/>
            <a:ext cx="1045769" cy="1267452"/>
          </a:xfrm>
          <a:prstGeom prst="rect">
            <a:avLst/>
          </a:prstGeom>
        </p:spPr>
      </p:pic>
      <p:sp>
        <p:nvSpPr>
          <p:cNvPr id="10" name="Text Placeholder 1">
            <a:extLst>
              <a:ext uri="{FF2B5EF4-FFF2-40B4-BE49-F238E27FC236}">
                <a16:creationId xmlns:a16="http://schemas.microsoft.com/office/drawing/2014/main" id="{75D8BD1D-D0B8-30F7-6470-E5DFB55D76BD}"/>
              </a:ext>
            </a:extLst>
          </p:cNvPr>
          <p:cNvSpPr txBox="1">
            <a:spLocks/>
          </p:cNvSpPr>
          <p:nvPr/>
        </p:nvSpPr>
        <p:spPr>
          <a:xfrm>
            <a:off x="2918374" y="4467465"/>
            <a:ext cx="3117257" cy="510133"/>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400" dirty="0"/>
              <a:t>No detection at DC wafer probe</a:t>
            </a:r>
            <a:br>
              <a:rPr lang="en-GB" sz="1400" dirty="0"/>
            </a:br>
            <a:r>
              <a:rPr lang="en-GB" sz="1400" dirty="0"/>
              <a:t>but intricate </a:t>
            </a:r>
            <a:r>
              <a:rPr lang="en-GB" sz="1400" u="sng" dirty="0"/>
              <a:t>impact</a:t>
            </a:r>
            <a:r>
              <a:rPr lang="en-GB" sz="1400" dirty="0"/>
              <a:t> on  RF performance</a:t>
            </a:r>
          </a:p>
        </p:txBody>
      </p:sp>
      <p:pic>
        <p:nvPicPr>
          <p:cNvPr id="11" name="Picture 10">
            <a:extLst>
              <a:ext uri="{FF2B5EF4-FFF2-40B4-BE49-F238E27FC236}">
                <a16:creationId xmlns:a16="http://schemas.microsoft.com/office/drawing/2014/main" id="{6B53F9F5-6183-D49D-5677-894CCB32F520}"/>
              </a:ext>
            </a:extLst>
          </p:cNvPr>
          <p:cNvPicPr>
            <a:picLocks noChangeAspect="1"/>
          </p:cNvPicPr>
          <p:nvPr/>
        </p:nvPicPr>
        <p:blipFill rotWithShape="1">
          <a:blip r:embed="rId11"/>
          <a:srcRect b="1130"/>
          <a:stretch/>
        </p:blipFill>
        <p:spPr>
          <a:xfrm>
            <a:off x="7645501" y="5550757"/>
            <a:ext cx="1808683" cy="1006187"/>
          </a:xfrm>
          <a:prstGeom prst="rect">
            <a:avLst/>
          </a:prstGeom>
        </p:spPr>
      </p:pic>
      <p:sp>
        <p:nvSpPr>
          <p:cNvPr id="12" name="Text Placeholder 1">
            <a:extLst>
              <a:ext uri="{FF2B5EF4-FFF2-40B4-BE49-F238E27FC236}">
                <a16:creationId xmlns:a16="http://schemas.microsoft.com/office/drawing/2014/main" id="{4C08AEAB-DBA7-9EE7-4C56-64EA97DDB8AB}"/>
              </a:ext>
            </a:extLst>
          </p:cNvPr>
          <p:cNvSpPr txBox="1">
            <a:spLocks/>
          </p:cNvSpPr>
          <p:nvPr/>
        </p:nvSpPr>
        <p:spPr>
          <a:xfrm>
            <a:off x="2934155" y="3549344"/>
            <a:ext cx="2765157" cy="436778"/>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a:t>G</a:t>
            </a:r>
            <a:r>
              <a:rPr lang="en-GB" sz="1400" dirty="0"/>
              <a:t>old and Silicon are </a:t>
            </a:r>
            <a:r>
              <a:rPr lang="en-GB" sz="1400" u="sng" dirty="0"/>
              <a:t>rare</a:t>
            </a:r>
            <a:r>
              <a:rPr lang="en-GB" sz="1400" dirty="0"/>
              <a:t> and forbidden combination in CMOS land so </a:t>
            </a:r>
            <a:r>
              <a:rPr lang="en-GB" sz="1400" u="sng" dirty="0"/>
              <a:t>very limited </a:t>
            </a:r>
            <a:r>
              <a:rPr lang="en-GB" sz="1400" dirty="0"/>
              <a:t>information </a:t>
            </a:r>
          </a:p>
        </p:txBody>
      </p:sp>
      <p:sp>
        <p:nvSpPr>
          <p:cNvPr id="13" name="Oval 12">
            <a:extLst>
              <a:ext uri="{FF2B5EF4-FFF2-40B4-BE49-F238E27FC236}">
                <a16:creationId xmlns:a16="http://schemas.microsoft.com/office/drawing/2014/main" id="{F1E814D9-2AE9-0973-2E77-E1F4D8D01E2F}"/>
              </a:ext>
            </a:extLst>
          </p:cNvPr>
          <p:cNvSpPr/>
          <p:nvPr/>
        </p:nvSpPr>
        <p:spPr>
          <a:xfrm>
            <a:off x="6663690" y="2023849"/>
            <a:ext cx="880110" cy="31902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1990294-1586-1504-D936-541AC993A807}"/>
              </a:ext>
            </a:extLst>
          </p:cNvPr>
          <p:cNvSpPr/>
          <p:nvPr/>
        </p:nvSpPr>
        <p:spPr>
          <a:xfrm>
            <a:off x="61521" y="1387644"/>
            <a:ext cx="12068957" cy="1182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C1F6DA30-24A2-F231-F3DC-FF3779B84E81}"/>
              </a:ext>
            </a:extLst>
          </p:cNvPr>
          <p:cNvPicPr>
            <a:picLocks noChangeAspect="1"/>
          </p:cNvPicPr>
          <p:nvPr/>
        </p:nvPicPr>
        <p:blipFill>
          <a:blip r:embed="rId12"/>
          <a:stretch>
            <a:fillRect/>
          </a:stretch>
        </p:blipFill>
        <p:spPr>
          <a:xfrm>
            <a:off x="1237038" y="1519478"/>
            <a:ext cx="1664352" cy="658425"/>
          </a:xfrm>
          <a:prstGeom prst="rect">
            <a:avLst/>
          </a:prstGeom>
        </p:spPr>
      </p:pic>
      <p:sp>
        <p:nvSpPr>
          <p:cNvPr id="19" name="Right Arrow 14">
            <a:extLst>
              <a:ext uri="{FF2B5EF4-FFF2-40B4-BE49-F238E27FC236}">
                <a16:creationId xmlns:a16="http://schemas.microsoft.com/office/drawing/2014/main" id="{17F1D19D-95AB-E9EF-5478-EB93F8372E98}"/>
              </a:ext>
            </a:extLst>
          </p:cNvPr>
          <p:cNvSpPr/>
          <p:nvPr/>
        </p:nvSpPr>
        <p:spPr>
          <a:xfrm>
            <a:off x="2877456" y="1639080"/>
            <a:ext cx="889525" cy="569243"/>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2021</a:t>
            </a:r>
          </a:p>
        </p:txBody>
      </p:sp>
      <p:sp>
        <p:nvSpPr>
          <p:cNvPr id="21" name="TextBox 20">
            <a:extLst>
              <a:ext uri="{FF2B5EF4-FFF2-40B4-BE49-F238E27FC236}">
                <a16:creationId xmlns:a16="http://schemas.microsoft.com/office/drawing/2014/main" id="{C1BB62E0-5912-A3F0-2990-D7C0FCA44F9E}"/>
              </a:ext>
            </a:extLst>
          </p:cNvPr>
          <p:cNvSpPr txBox="1"/>
          <p:nvPr/>
        </p:nvSpPr>
        <p:spPr>
          <a:xfrm>
            <a:off x="1562759" y="2084483"/>
            <a:ext cx="9763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Start-Up</a:t>
            </a:r>
          </a:p>
        </p:txBody>
      </p:sp>
      <p:pic>
        <p:nvPicPr>
          <p:cNvPr id="23" name="Afbeelding 18">
            <a:extLst>
              <a:ext uri="{FF2B5EF4-FFF2-40B4-BE49-F238E27FC236}">
                <a16:creationId xmlns:a16="http://schemas.microsoft.com/office/drawing/2014/main" id="{5742DCA5-7387-CA1C-AC93-7243D9E83B5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85748" y="1447823"/>
            <a:ext cx="1136850" cy="809077"/>
          </a:xfrm>
          <a:prstGeom prst="rect">
            <a:avLst/>
          </a:prstGeom>
        </p:spPr>
      </p:pic>
      <p:sp>
        <p:nvSpPr>
          <p:cNvPr id="25" name="TextBox 24">
            <a:extLst>
              <a:ext uri="{FF2B5EF4-FFF2-40B4-BE49-F238E27FC236}">
                <a16:creationId xmlns:a16="http://schemas.microsoft.com/office/drawing/2014/main" id="{9D57EC4D-6EE6-0EE6-1335-CBBB1AC44EEC}"/>
              </a:ext>
            </a:extLst>
          </p:cNvPr>
          <p:cNvSpPr txBox="1"/>
          <p:nvPr/>
        </p:nvSpPr>
        <p:spPr>
          <a:xfrm>
            <a:off x="3923602" y="2238744"/>
            <a:ext cx="10246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Scale-Up</a:t>
            </a:r>
          </a:p>
        </p:txBody>
      </p:sp>
      <p:sp>
        <p:nvSpPr>
          <p:cNvPr id="27" name="Right Arrow 9">
            <a:extLst>
              <a:ext uri="{FF2B5EF4-FFF2-40B4-BE49-F238E27FC236}">
                <a16:creationId xmlns:a16="http://schemas.microsoft.com/office/drawing/2014/main" id="{6CAEAC8C-07F3-3CE4-6408-F36D8CEF0B40}"/>
              </a:ext>
            </a:extLst>
          </p:cNvPr>
          <p:cNvSpPr/>
          <p:nvPr/>
        </p:nvSpPr>
        <p:spPr>
          <a:xfrm>
            <a:off x="429470" y="1648438"/>
            <a:ext cx="889526" cy="590306"/>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2018</a:t>
            </a:r>
          </a:p>
        </p:txBody>
      </p:sp>
      <p:sp>
        <p:nvSpPr>
          <p:cNvPr id="29" name="TextBox 28">
            <a:extLst>
              <a:ext uri="{FF2B5EF4-FFF2-40B4-BE49-F238E27FC236}">
                <a16:creationId xmlns:a16="http://schemas.microsoft.com/office/drawing/2014/main" id="{BE910447-92A6-F893-EBFF-1346485470C3}"/>
              </a:ext>
            </a:extLst>
          </p:cNvPr>
          <p:cNvSpPr txBox="1"/>
          <p:nvPr/>
        </p:nvSpPr>
        <p:spPr>
          <a:xfrm>
            <a:off x="8573399" y="1408143"/>
            <a:ext cx="3608741" cy="1187120"/>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Unlikely combination of Silicon-Gold intermixing leading to low temperature Silicon diffusion and subsequent E-field driven mass transport</a:t>
            </a:r>
          </a:p>
        </p:txBody>
      </p:sp>
      <p:sp>
        <p:nvSpPr>
          <p:cNvPr id="14" name="Text Placeholder 1">
            <a:extLst>
              <a:ext uri="{FF2B5EF4-FFF2-40B4-BE49-F238E27FC236}">
                <a16:creationId xmlns:a16="http://schemas.microsoft.com/office/drawing/2014/main" id="{329899E3-517B-421A-B851-C45EAB930837}"/>
              </a:ext>
            </a:extLst>
          </p:cNvPr>
          <p:cNvSpPr txBox="1">
            <a:spLocks/>
          </p:cNvSpPr>
          <p:nvPr/>
        </p:nvSpPr>
        <p:spPr>
          <a:xfrm>
            <a:off x="2934155" y="2780838"/>
            <a:ext cx="2765157"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Only</a:t>
            </a:r>
            <a:r>
              <a:rPr lang="nl-NL" sz="1400" dirty="0"/>
              <a:t> </a:t>
            </a:r>
            <a:r>
              <a:rPr lang="nl-NL" sz="1400" dirty="0" err="1"/>
              <a:t>one</a:t>
            </a:r>
            <a:r>
              <a:rPr lang="nl-NL" sz="1400" dirty="0"/>
              <a:t> </a:t>
            </a:r>
            <a:r>
              <a:rPr lang="nl-NL" sz="1400" u="sng" dirty="0"/>
              <a:t>obscure</a:t>
            </a:r>
            <a:r>
              <a:rPr lang="nl-NL" sz="1400" dirty="0"/>
              <a:t> 1971 paper on sample </a:t>
            </a:r>
            <a:r>
              <a:rPr lang="nl-NL" sz="1400" dirty="0" err="1"/>
              <a:t>accidently</a:t>
            </a:r>
            <a:r>
              <a:rPr lang="nl-NL" sz="1400" dirty="0"/>
              <a:t> was </a:t>
            </a:r>
            <a:r>
              <a:rPr lang="nl-NL" sz="1400" dirty="0" err="1"/>
              <a:t>left</a:t>
            </a:r>
            <a:r>
              <a:rPr lang="nl-NL" sz="1400" dirty="0"/>
              <a:t> </a:t>
            </a:r>
            <a:r>
              <a:rPr lang="nl-NL" sz="1400" dirty="0" err="1"/>
              <a:t>overnight</a:t>
            </a:r>
            <a:r>
              <a:rPr lang="nl-NL" sz="1400" dirty="0"/>
              <a:t> in sputter </a:t>
            </a:r>
            <a:r>
              <a:rPr lang="nl-NL" sz="1400" dirty="0" err="1"/>
              <a:t>chamber</a:t>
            </a:r>
            <a:endParaRPr lang="en-GB" sz="1400" dirty="0"/>
          </a:p>
        </p:txBody>
      </p:sp>
      <p:sp>
        <p:nvSpPr>
          <p:cNvPr id="16" name="Text Placeholder 1">
            <a:extLst>
              <a:ext uri="{FF2B5EF4-FFF2-40B4-BE49-F238E27FC236}">
                <a16:creationId xmlns:a16="http://schemas.microsoft.com/office/drawing/2014/main" id="{AF817602-BFE2-20C7-617B-D13E0FA54375}"/>
              </a:ext>
            </a:extLst>
          </p:cNvPr>
          <p:cNvSpPr txBox="1">
            <a:spLocks/>
          </p:cNvSpPr>
          <p:nvPr/>
        </p:nvSpPr>
        <p:spPr>
          <a:xfrm>
            <a:off x="2904725" y="5231341"/>
            <a:ext cx="2761972" cy="629858"/>
          </a:xfrm>
          <a:prstGeom prst="rect">
            <a:avLst/>
          </a:prstGeom>
        </p:spPr>
        <p:txBody>
          <a:bodyPr vert="horz" wrap="square" lIns="0" tIns="0" rIns="0" bIns="0" rtlCol="0" anchor="t" anchorCtr="0">
            <a:norm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a:t>C</a:t>
            </a:r>
            <a:r>
              <a:rPr lang="en-GB" sz="1400" dirty="0" err="1"/>
              <a:t>omplex</a:t>
            </a:r>
            <a:r>
              <a:rPr lang="en-GB" sz="1400" dirty="0"/>
              <a:t> concatenation of </a:t>
            </a:r>
            <a:r>
              <a:rPr lang="en-GB" sz="1400" u="sng" dirty="0"/>
              <a:t>rare and unknown </a:t>
            </a:r>
            <a:r>
              <a:rPr lang="en-GB" sz="1400" dirty="0"/>
              <a:t>material interactions leading</a:t>
            </a:r>
          </a:p>
        </p:txBody>
      </p:sp>
      <p:sp>
        <p:nvSpPr>
          <p:cNvPr id="22" name="Text Placeholder 1">
            <a:extLst>
              <a:ext uri="{FF2B5EF4-FFF2-40B4-BE49-F238E27FC236}">
                <a16:creationId xmlns:a16="http://schemas.microsoft.com/office/drawing/2014/main" id="{BB64A3E8-8FE8-5524-F8F0-5FD931A9F162}"/>
              </a:ext>
            </a:extLst>
          </p:cNvPr>
          <p:cNvSpPr txBox="1">
            <a:spLocks/>
          </p:cNvSpPr>
          <p:nvPr/>
        </p:nvSpPr>
        <p:spPr>
          <a:xfrm>
            <a:off x="2901390" y="5902838"/>
            <a:ext cx="2811158" cy="629858"/>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Dedicated</a:t>
            </a:r>
            <a:r>
              <a:rPr lang="nl-NL" sz="1400" dirty="0"/>
              <a:t> </a:t>
            </a:r>
            <a:r>
              <a:rPr lang="nl-NL" sz="1400" u="sng" dirty="0"/>
              <a:t>concurrent</a:t>
            </a:r>
            <a:r>
              <a:rPr lang="nl-NL" sz="1400" dirty="0"/>
              <a:t> program </a:t>
            </a:r>
            <a:r>
              <a:rPr lang="nl-NL" sz="1400" dirty="0" err="1"/>
              <a:t>between</a:t>
            </a:r>
            <a:r>
              <a:rPr lang="nl-NL" sz="1400" dirty="0"/>
              <a:t> customer and </a:t>
            </a:r>
            <a:r>
              <a:rPr lang="nl-NL" sz="1400" dirty="0" err="1"/>
              <a:t>supplier</a:t>
            </a:r>
            <a:r>
              <a:rPr lang="nl-NL" sz="1400" dirty="0"/>
              <a:t> </a:t>
            </a:r>
            <a:r>
              <a:rPr lang="nl-NL" sz="1400" dirty="0" err="1"/>
              <a:t>resolved</a:t>
            </a:r>
            <a:r>
              <a:rPr lang="nl-NL" sz="1400" dirty="0"/>
              <a:t> </a:t>
            </a:r>
            <a:r>
              <a:rPr lang="nl-NL" sz="1400" dirty="0" err="1"/>
              <a:t>the</a:t>
            </a:r>
            <a:r>
              <a:rPr lang="nl-NL" sz="1400" dirty="0"/>
              <a:t> issue at a </a:t>
            </a:r>
            <a:r>
              <a:rPr lang="nl-NL" sz="1400" dirty="0" err="1"/>
              <a:t>manageable</a:t>
            </a:r>
            <a:r>
              <a:rPr lang="nl-NL" sz="1400" dirty="0"/>
              <a:t> delay</a:t>
            </a:r>
            <a:endParaRPr lang="en-GB" sz="1400" dirty="0"/>
          </a:p>
        </p:txBody>
      </p:sp>
      <p:sp>
        <p:nvSpPr>
          <p:cNvPr id="26" name="TextBox 25">
            <a:extLst>
              <a:ext uri="{FF2B5EF4-FFF2-40B4-BE49-F238E27FC236}">
                <a16:creationId xmlns:a16="http://schemas.microsoft.com/office/drawing/2014/main" id="{105AB5DB-B9DC-4B81-0A6B-56CDC5389238}"/>
              </a:ext>
            </a:extLst>
          </p:cNvPr>
          <p:cNvSpPr txBox="1"/>
          <p:nvPr/>
        </p:nvSpPr>
        <p:spPr>
          <a:xfrm>
            <a:off x="6379007" y="2955033"/>
            <a:ext cx="652743" cy="369332"/>
          </a:xfrm>
          <a:prstGeom prst="rect">
            <a:avLst/>
          </a:prstGeom>
          <a:noFill/>
        </p:spPr>
        <p:txBody>
          <a:bodyPr wrap="none" rtlCol="0">
            <a:spAutoFit/>
          </a:bodyPr>
          <a:lstStyle/>
          <a:p>
            <a:r>
              <a:rPr lang="nl-NL" dirty="0"/>
              <a:t>1971</a:t>
            </a:r>
            <a:endParaRPr lang="en-GB" dirty="0"/>
          </a:p>
        </p:txBody>
      </p:sp>
    </p:spTree>
    <p:extLst>
      <p:ext uri="{BB962C8B-B14F-4D97-AF65-F5344CB8AC3E}">
        <p14:creationId xmlns:p14="http://schemas.microsoft.com/office/powerpoint/2010/main" val="184822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2CBD-F452-4B9E-AA0A-F3D999555388}"/>
              </a:ext>
            </a:extLst>
          </p:cNvPr>
          <p:cNvSpPr>
            <a:spLocks noGrp="1"/>
          </p:cNvSpPr>
          <p:nvPr>
            <p:ph type="title"/>
          </p:nvPr>
        </p:nvSpPr>
        <p:spPr/>
        <p:txBody>
          <a:bodyPr/>
          <a:lstStyle/>
          <a:p>
            <a:r>
              <a:rPr lang="nl-NL" dirty="0"/>
              <a:t>Fmea is </a:t>
            </a:r>
            <a:r>
              <a:rPr lang="nl-NL" u="sng" dirty="0"/>
              <a:t>not</a:t>
            </a:r>
            <a:r>
              <a:rPr lang="nl-NL" dirty="0"/>
              <a:t> the output</a:t>
            </a:r>
            <a:endParaRPr lang="en-NL" dirty="0"/>
          </a:p>
        </p:txBody>
      </p:sp>
      <p:sp>
        <p:nvSpPr>
          <p:cNvPr id="3" name="Content Placeholder 2">
            <a:extLst>
              <a:ext uri="{FF2B5EF4-FFF2-40B4-BE49-F238E27FC236}">
                <a16:creationId xmlns:a16="http://schemas.microsoft.com/office/drawing/2014/main" id="{73CDC56F-B896-41EB-83B9-0AF664B6F206}"/>
              </a:ext>
            </a:extLst>
          </p:cNvPr>
          <p:cNvSpPr>
            <a:spLocks noGrp="1"/>
          </p:cNvSpPr>
          <p:nvPr>
            <p:ph idx="1"/>
          </p:nvPr>
        </p:nvSpPr>
        <p:spPr>
          <a:xfrm>
            <a:off x="801688" y="1335737"/>
            <a:ext cx="4194855" cy="4428905"/>
          </a:xfrm>
        </p:spPr>
        <p:txBody>
          <a:bodyPr/>
          <a:lstStyle/>
          <a:p>
            <a:r>
              <a:rPr lang="nl-NL" dirty="0"/>
              <a:t>That would be an excuses list why the project will fail</a:t>
            </a:r>
          </a:p>
          <a:p>
            <a:r>
              <a:rPr lang="nl-NL" dirty="0"/>
              <a:t>Focus on </a:t>
            </a:r>
            <a:r>
              <a:rPr lang="nl-NL" dirty="0" err="1"/>
              <a:t>Tangible</a:t>
            </a:r>
            <a:r>
              <a:rPr lang="nl-NL" dirty="0"/>
              <a:t> Outputs:</a:t>
            </a:r>
          </a:p>
          <a:p>
            <a:pPr lvl="1"/>
            <a:r>
              <a:rPr lang="nl-NL" dirty="0"/>
              <a:t>Control Plans</a:t>
            </a:r>
          </a:p>
          <a:p>
            <a:pPr lvl="1"/>
            <a:r>
              <a:rPr lang="nl-NL" dirty="0"/>
              <a:t>Maintenance </a:t>
            </a:r>
            <a:r>
              <a:rPr lang="nl-NL" dirty="0" err="1"/>
              <a:t>Plans</a:t>
            </a:r>
            <a:endParaRPr lang="nl-NL" dirty="0"/>
          </a:p>
          <a:p>
            <a:pPr lvl="1"/>
            <a:r>
              <a:rPr lang="nl-NL" dirty="0"/>
              <a:t>Design </a:t>
            </a:r>
            <a:r>
              <a:rPr lang="nl-NL" dirty="0" err="1"/>
              <a:t>for</a:t>
            </a:r>
            <a:r>
              <a:rPr lang="nl-NL" dirty="0"/>
              <a:t> X</a:t>
            </a:r>
          </a:p>
          <a:p>
            <a:r>
              <a:rPr lang="nl-NL" dirty="0"/>
              <a:t>Have </a:t>
            </a:r>
            <a:r>
              <a:rPr lang="nl-NL" dirty="0" err="1"/>
              <a:t>Tangible</a:t>
            </a:r>
            <a:r>
              <a:rPr lang="nl-NL" dirty="0"/>
              <a:t> Owners:</a:t>
            </a:r>
          </a:p>
          <a:p>
            <a:pPr lvl="1"/>
            <a:r>
              <a:rPr lang="nl-NL" dirty="0"/>
              <a:t>Process Integration</a:t>
            </a:r>
          </a:p>
          <a:p>
            <a:pPr lvl="1"/>
            <a:r>
              <a:rPr lang="nl-NL" dirty="0"/>
              <a:t>Process Engineering</a:t>
            </a:r>
          </a:p>
          <a:p>
            <a:pPr lvl="1"/>
            <a:r>
              <a:rPr lang="nl-NL" dirty="0"/>
              <a:t>Equipment Engineering</a:t>
            </a:r>
          </a:p>
          <a:p>
            <a:endParaRPr lang="en-NL" dirty="0"/>
          </a:p>
        </p:txBody>
      </p:sp>
      <p:sp>
        <p:nvSpPr>
          <p:cNvPr id="4" name="Slide Number Placeholder 3">
            <a:extLst>
              <a:ext uri="{FF2B5EF4-FFF2-40B4-BE49-F238E27FC236}">
                <a16:creationId xmlns:a16="http://schemas.microsoft.com/office/drawing/2014/main" id="{CBC28148-CD40-4C83-8B77-BB07D0FC3660}"/>
              </a:ext>
            </a:extLst>
          </p:cNvPr>
          <p:cNvSpPr>
            <a:spLocks noGrp="1"/>
          </p:cNvSpPr>
          <p:nvPr>
            <p:ph type="sldNum" sz="quarter" idx="12"/>
          </p:nvPr>
        </p:nvSpPr>
        <p:spPr/>
        <p:txBody>
          <a:bodyPr/>
          <a:lstStyle/>
          <a:p>
            <a:fld id="{174AA261-AAF7-DC44-BCF5-865ED735671F}" type="slidenum">
              <a:rPr lang="nl-NL" smtClean="0"/>
              <a:pPr/>
              <a:t>30</a:t>
            </a:fld>
            <a:endParaRPr lang="nl-NL" sz="1000"/>
          </a:p>
        </p:txBody>
      </p:sp>
      <p:pic>
        <p:nvPicPr>
          <p:cNvPr id="5" name="Picture 4">
            <a:extLst>
              <a:ext uri="{FF2B5EF4-FFF2-40B4-BE49-F238E27FC236}">
                <a16:creationId xmlns:a16="http://schemas.microsoft.com/office/drawing/2014/main" id="{A76873F2-921C-46D7-947E-2D083355F133}"/>
              </a:ext>
            </a:extLst>
          </p:cNvPr>
          <p:cNvPicPr>
            <a:picLocks noChangeAspect="1"/>
          </p:cNvPicPr>
          <p:nvPr/>
        </p:nvPicPr>
        <p:blipFill>
          <a:blip r:embed="rId3"/>
          <a:stretch>
            <a:fillRect/>
          </a:stretch>
        </p:blipFill>
        <p:spPr>
          <a:xfrm>
            <a:off x="5508171" y="1554902"/>
            <a:ext cx="6465585" cy="3636892"/>
          </a:xfrm>
          <a:prstGeom prst="rect">
            <a:avLst/>
          </a:prstGeom>
        </p:spPr>
      </p:pic>
      <p:sp>
        <p:nvSpPr>
          <p:cNvPr id="7" name="Thought Bubble: Cloud 6">
            <a:extLst>
              <a:ext uri="{FF2B5EF4-FFF2-40B4-BE49-F238E27FC236}">
                <a16:creationId xmlns:a16="http://schemas.microsoft.com/office/drawing/2014/main" id="{39119D4F-E1C3-EAEB-C5F5-31D7BB686A80}"/>
              </a:ext>
            </a:extLst>
          </p:cNvPr>
          <p:cNvSpPr/>
          <p:nvPr/>
        </p:nvSpPr>
        <p:spPr>
          <a:xfrm>
            <a:off x="7890436" y="72445"/>
            <a:ext cx="4083320" cy="2049422"/>
          </a:xfrm>
          <a:prstGeom prst="cloudCallout">
            <a:avLst/>
          </a:prstGeom>
          <a:solidFill>
            <a:schemeClr val="accent5"/>
          </a:solidFill>
          <a:ln>
            <a:solidFill>
              <a:srgbClr val="1816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Make it result in a  Control Plan and tangible changes of the Design/Process</a:t>
            </a:r>
            <a:endParaRPr lang="en-NL" sz="2400" dirty="0">
              <a:solidFill>
                <a:schemeClr val="bg1"/>
              </a:solidFill>
            </a:endParaRPr>
          </a:p>
        </p:txBody>
      </p:sp>
    </p:spTree>
    <p:extLst>
      <p:ext uri="{BB962C8B-B14F-4D97-AF65-F5344CB8AC3E}">
        <p14:creationId xmlns:p14="http://schemas.microsoft.com/office/powerpoint/2010/main" val="52830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5E38-1A1D-B410-E17F-8E20FD218156}"/>
              </a:ext>
            </a:extLst>
          </p:cNvPr>
          <p:cNvSpPr>
            <a:spLocks noGrp="1"/>
          </p:cNvSpPr>
          <p:nvPr>
            <p:ph type="title"/>
          </p:nvPr>
        </p:nvSpPr>
        <p:spPr/>
        <p:txBody>
          <a:bodyPr/>
          <a:lstStyle/>
          <a:p>
            <a:r>
              <a:rPr lang="en-GB" dirty="0"/>
              <a:t>Not in My </a:t>
            </a:r>
            <a:r>
              <a:rPr lang="en-GB" dirty="0" err="1"/>
              <a:t>fmea</a:t>
            </a:r>
            <a:r>
              <a:rPr lang="en-GB" dirty="0"/>
              <a:t> (NIMF): ICP ETCH example</a:t>
            </a:r>
          </a:p>
        </p:txBody>
      </p:sp>
      <p:sp>
        <p:nvSpPr>
          <p:cNvPr id="3" name="Content Placeholder 2">
            <a:extLst>
              <a:ext uri="{FF2B5EF4-FFF2-40B4-BE49-F238E27FC236}">
                <a16:creationId xmlns:a16="http://schemas.microsoft.com/office/drawing/2014/main" id="{092E5C9F-2E5D-1880-E3E3-F9E821672034}"/>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B406F55-08A1-B33B-368C-0766DFB7A32F}"/>
              </a:ext>
            </a:extLst>
          </p:cNvPr>
          <p:cNvSpPr>
            <a:spLocks noGrp="1"/>
          </p:cNvSpPr>
          <p:nvPr>
            <p:ph type="sldNum" sz="quarter" idx="12"/>
          </p:nvPr>
        </p:nvSpPr>
        <p:spPr/>
        <p:txBody>
          <a:bodyPr/>
          <a:lstStyle/>
          <a:p>
            <a:fld id="{174AA261-AAF7-DC44-BCF5-865ED735671F}" type="slidenum">
              <a:rPr lang="nl-NL" smtClean="0"/>
              <a:pPr/>
              <a:t>31</a:t>
            </a:fld>
            <a:endParaRPr lang="nl-NL" sz="1000"/>
          </a:p>
        </p:txBody>
      </p:sp>
      <p:pic>
        <p:nvPicPr>
          <p:cNvPr id="6" name="Picture 5">
            <a:extLst>
              <a:ext uri="{FF2B5EF4-FFF2-40B4-BE49-F238E27FC236}">
                <a16:creationId xmlns:a16="http://schemas.microsoft.com/office/drawing/2014/main" id="{CDC13EB4-AB09-0605-AC95-A30198E18FEC}"/>
              </a:ext>
            </a:extLst>
          </p:cNvPr>
          <p:cNvPicPr>
            <a:picLocks noChangeAspect="1"/>
          </p:cNvPicPr>
          <p:nvPr/>
        </p:nvPicPr>
        <p:blipFill>
          <a:blip r:embed="rId3"/>
          <a:stretch>
            <a:fillRect/>
          </a:stretch>
        </p:blipFill>
        <p:spPr>
          <a:xfrm>
            <a:off x="0" y="1356067"/>
            <a:ext cx="12192000" cy="1463901"/>
          </a:xfrm>
          <a:prstGeom prst="rect">
            <a:avLst/>
          </a:prstGeom>
        </p:spPr>
      </p:pic>
      <p:pic>
        <p:nvPicPr>
          <p:cNvPr id="7" name="Picture 6">
            <a:extLst>
              <a:ext uri="{FF2B5EF4-FFF2-40B4-BE49-F238E27FC236}">
                <a16:creationId xmlns:a16="http://schemas.microsoft.com/office/drawing/2014/main" id="{47F6B8BC-CCD8-F9A0-7686-AD96C2B5F803}"/>
              </a:ext>
            </a:extLst>
          </p:cNvPr>
          <p:cNvPicPr>
            <a:picLocks noChangeAspect="1"/>
          </p:cNvPicPr>
          <p:nvPr/>
        </p:nvPicPr>
        <p:blipFill>
          <a:blip r:embed="rId4"/>
          <a:stretch>
            <a:fillRect/>
          </a:stretch>
        </p:blipFill>
        <p:spPr>
          <a:xfrm>
            <a:off x="8505378" y="3091309"/>
            <a:ext cx="3473990" cy="3028608"/>
          </a:xfrm>
          <a:prstGeom prst="rect">
            <a:avLst/>
          </a:prstGeom>
        </p:spPr>
      </p:pic>
      <p:pic>
        <p:nvPicPr>
          <p:cNvPr id="8" name="Picture 7">
            <a:extLst>
              <a:ext uri="{FF2B5EF4-FFF2-40B4-BE49-F238E27FC236}">
                <a16:creationId xmlns:a16="http://schemas.microsoft.com/office/drawing/2014/main" id="{93D47D98-D289-AF28-F237-7D737915A568}"/>
              </a:ext>
            </a:extLst>
          </p:cNvPr>
          <p:cNvPicPr>
            <a:picLocks noChangeAspect="1"/>
          </p:cNvPicPr>
          <p:nvPr/>
        </p:nvPicPr>
        <p:blipFill>
          <a:blip r:embed="rId5"/>
          <a:stretch>
            <a:fillRect/>
          </a:stretch>
        </p:blipFill>
        <p:spPr>
          <a:xfrm rot="10800000">
            <a:off x="4452894" y="3126165"/>
            <a:ext cx="2797590" cy="2961159"/>
          </a:xfrm>
          <a:prstGeom prst="rect">
            <a:avLst/>
          </a:prstGeom>
        </p:spPr>
      </p:pic>
      <p:sp>
        <p:nvSpPr>
          <p:cNvPr id="9" name="Arrow: Right 8">
            <a:extLst>
              <a:ext uri="{FF2B5EF4-FFF2-40B4-BE49-F238E27FC236}">
                <a16:creationId xmlns:a16="http://schemas.microsoft.com/office/drawing/2014/main" id="{E8C0F4E1-EA92-C658-C5F2-1C7786B76A73}"/>
              </a:ext>
            </a:extLst>
          </p:cNvPr>
          <p:cNvSpPr/>
          <p:nvPr/>
        </p:nvSpPr>
        <p:spPr>
          <a:xfrm>
            <a:off x="7315200" y="3921488"/>
            <a:ext cx="1034716" cy="115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0F18DDE-5FBE-21E1-D1D7-6F7B8282E3FD}"/>
              </a:ext>
            </a:extLst>
          </p:cNvPr>
          <p:cNvSpPr txBox="1"/>
          <p:nvPr/>
        </p:nvSpPr>
        <p:spPr>
          <a:xfrm>
            <a:off x="4975262" y="3126165"/>
            <a:ext cx="1752852" cy="954107"/>
          </a:xfrm>
          <a:prstGeom prst="rect">
            <a:avLst/>
          </a:prstGeom>
          <a:noFill/>
        </p:spPr>
        <p:txBody>
          <a:bodyPr wrap="none" rtlCol="0">
            <a:spAutoFit/>
          </a:bodyPr>
          <a:lstStyle/>
          <a:p>
            <a:r>
              <a:rPr lang="en-GB" sz="2800" dirty="0">
                <a:solidFill>
                  <a:schemeClr val="bg1"/>
                </a:solidFill>
              </a:rPr>
              <a:t>Test Wafer</a:t>
            </a:r>
            <a:br>
              <a:rPr lang="en-GB" sz="2800" dirty="0">
                <a:solidFill>
                  <a:schemeClr val="bg1"/>
                </a:solidFill>
              </a:rPr>
            </a:br>
            <a:r>
              <a:rPr lang="en-GB" sz="2800" dirty="0">
                <a:solidFill>
                  <a:schemeClr val="bg1"/>
                </a:solidFill>
              </a:rPr>
              <a:t>Uniformity</a:t>
            </a:r>
          </a:p>
        </p:txBody>
      </p:sp>
      <p:sp>
        <p:nvSpPr>
          <p:cNvPr id="11" name="TextBox 10">
            <a:extLst>
              <a:ext uri="{FF2B5EF4-FFF2-40B4-BE49-F238E27FC236}">
                <a16:creationId xmlns:a16="http://schemas.microsoft.com/office/drawing/2014/main" id="{049E5802-49B0-DFA8-3CFB-B1731105FE43}"/>
              </a:ext>
            </a:extLst>
          </p:cNvPr>
          <p:cNvSpPr txBox="1"/>
          <p:nvPr/>
        </p:nvSpPr>
        <p:spPr>
          <a:xfrm>
            <a:off x="9147047" y="3064540"/>
            <a:ext cx="2290627" cy="954107"/>
          </a:xfrm>
          <a:prstGeom prst="rect">
            <a:avLst/>
          </a:prstGeom>
          <a:noFill/>
        </p:spPr>
        <p:txBody>
          <a:bodyPr wrap="none" rtlCol="0">
            <a:spAutoFit/>
          </a:bodyPr>
          <a:lstStyle/>
          <a:p>
            <a:r>
              <a:rPr lang="en-GB" sz="2800" dirty="0">
                <a:solidFill>
                  <a:schemeClr val="bg1"/>
                </a:solidFill>
              </a:rPr>
              <a:t>Product Wafer</a:t>
            </a:r>
            <a:br>
              <a:rPr lang="en-GB" sz="2800" dirty="0">
                <a:solidFill>
                  <a:schemeClr val="bg1"/>
                </a:solidFill>
              </a:rPr>
            </a:br>
            <a:r>
              <a:rPr lang="en-GB" sz="2800" dirty="0" err="1">
                <a:solidFill>
                  <a:schemeClr val="bg1"/>
                </a:solidFill>
              </a:rPr>
              <a:t>Mineweeper</a:t>
            </a:r>
            <a:endParaRPr lang="en-GB" sz="2800" dirty="0">
              <a:solidFill>
                <a:schemeClr val="bg1"/>
              </a:solidFill>
            </a:endParaRPr>
          </a:p>
        </p:txBody>
      </p:sp>
      <p:pic>
        <p:nvPicPr>
          <p:cNvPr id="18" name="Picture 17">
            <a:extLst>
              <a:ext uri="{FF2B5EF4-FFF2-40B4-BE49-F238E27FC236}">
                <a16:creationId xmlns:a16="http://schemas.microsoft.com/office/drawing/2014/main" id="{2AAE5EFD-FE1B-3C17-1085-B3E2D87885F2}"/>
              </a:ext>
            </a:extLst>
          </p:cNvPr>
          <p:cNvPicPr>
            <a:picLocks noChangeAspect="1"/>
          </p:cNvPicPr>
          <p:nvPr/>
        </p:nvPicPr>
        <p:blipFill rotWithShape="1">
          <a:blip r:embed="rId6">
            <a:lum bright="20000"/>
          </a:blip>
          <a:srcRect l="34835" r="27468"/>
          <a:stretch/>
        </p:blipFill>
        <p:spPr>
          <a:xfrm>
            <a:off x="617559" y="3183806"/>
            <a:ext cx="2481589" cy="2961161"/>
          </a:xfrm>
          <a:prstGeom prst="rect">
            <a:avLst/>
          </a:prstGeom>
        </p:spPr>
      </p:pic>
      <p:sp>
        <p:nvSpPr>
          <p:cNvPr id="19" name="Arrow: Right 18">
            <a:extLst>
              <a:ext uri="{FF2B5EF4-FFF2-40B4-BE49-F238E27FC236}">
                <a16:creationId xmlns:a16="http://schemas.microsoft.com/office/drawing/2014/main" id="{F163F9A0-BF48-D3EA-8F6D-2C42FFA11D9F}"/>
              </a:ext>
            </a:extLst>
          </p:cNvPr>
          <p:cNvSpPr/>
          <p:nvPr/>
        </p:nvSpPr>
        <p:spPr>
          <a:xfrm>
            <a:off x="3319326" y="3956674"/>
            <a:ext cx="1034716" cy="11588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13826B3-4AC3-798E-2905-F5DA40988689}"/>
              </a:ext>
            </a:extLst>
          </p:cNvPr>
          <p:cNvSpPr txBox="1"/>
          <p:nvPr/>
        </p:nvSpPr>
        <p:spPr>
          <a:xfrm>
            <a:off x="720604" y="3126165"/>
            <a:ext cx="2342821" cy="523220"/>
          </a:xfrm>
          <a:prstGeom prst="rect">
            <a:avLst/>
          </a:prstGeom>
          <a:noFill/>
        </p:spPr>
        <p:txBody>
          <a:bodyPr wrap="none" rtlCol="0">
            <a:spAutoFit/>
          </a:bodyPr>
          <a:lstStyle/>
          <a:p>
            <a:r>
              <a:rPr lang="en-GB" sz="2800" dirty="0">
                <a:solidFill>
                  <a:schemeClr val="bg1"/>
                </a:solidFill>
              </a:rPr>
              <a:t>Brand New ICP</a:t>
            </a:r>
          </a:p>
        </p:txBody>
      </p:sp>
      <p:sp>
        <p:nvSpPr>
          <p:cNvPr id="22" name="TextBox 21">
            <a:extLst>
              <a:ext uri="{FF2B5EF4-FFF2-40B4-BE49-F238E27FC236}">
                <a16:creationId xmlns:a16="http://schemas.microsoft.com/office/drawing/2014/main" id="{AA33D22C-B0F1-EAF9-1B1C-E7EB81200CFA}"/>
              </a:ext>
            </a:extLst>
          </p:cNvPr>
          <p:cNvSpPr txBox="1"/>
          <p:nvPr/>
        </p:nvSpPr>
        <p:spPr>
          <a:xfrm>
            <a:off x="11051217" y="4175267"/>
            <a:ext cx="1005403" cy="2215991"/>
          </a:xfrm>
          <a:prstGeom prst="rect">
            <a:avLst/>
          </a:prstGeom>
          <a:noFill/>
        </p:spPr>
        <p:txBody>
          <a:bodyPr wrap="none" rtlCol="0">
            <a:spAutoFit/>
          </a:bodyPr>
          <a:lstStyle/>
          <a:p>
            <a:r>
              <a:rPr lang="nl-NL" sz="13800" dirty="0">
                <a:solidFill>
                  <a:schemeClr val="bg1"/>
                </a:solidFill>
              </a:rPr>
              <a:t>?</a:t>
            </a:r>
            <a:endParaRPr lang="en-GB" sz="13800" dirty="0">
              <a:solidFill>
                <a:schemeClr val="bg1"/>
              </a:solidFill>
            </a:endParaRPr>
          </a:p>
        </p:txBody>
      </p:sp>
    </p:spTree>
    <p:extLst>
      <p:ext uri="{BB962C8B-B14F-4D97-AF65-F5344CB8AC3E}">
        <p14:creationId xmlns:p14="http://schemas.microsoft.com/office/powerpoint/2010/main" val="58156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B115-4154-4BF4-E727-0A7F7EEE50BB}"/>
              </a:ext>
            </a:extLst>
          </p:cNvPr>
          <p:cNvSpPr>
            <a:spLocks noGrp="1"/>
          </p:cNvSpPr>
          <p:nvPr>
            <p:ph type="title"/>
          </p:nvPr>
        </p:nvSpPr>
        <p:spPr/>
        <p:txBody>
          <a:bodyPr/>
          <a:lstStyle/>
          <a:p>
            <a:r>
              <a:rPr lang="en-GB" dirty="0"/>
              <a:t>What is going on here ?</a:t>
            </a:r>
          </a:p>
        </p:txBody>
      </p:sp>
      <p:sp>
        <p:nvSpPr>
          <p:cNvPr id="3" name="Content Placeholder 2">
            <a:extLst>
              <a:ext uri="{FF2B5EF4-FFF2-40B4-BE49-F238E27FC236}">
                <a16:creationId xmlns:a16="http://schemas.microsoft.com/office/drawing/2014/main" id="{B7F5C79A-3927-FA34-639E-EFEBEA816449}"/>
              </a:ext>
            </a:extLst>
          </p:cNvPr>
          <p:cNvSpPr>
            <a:spLocks noGrp="1"/>
          </p:cNvSpPr>
          <p:nvPr>
            <p:ph idx="1"/>
          </p:nvPr>
        </p:nvSpPr>
        <p:spPr>
          <a:xfrm>
            <a:off x="802800" y="1440000"/>
            <a:ext cx="10585449" cy="335476"/>
          </a:xfrm>
        </p:spPr>
        <p:txBody>
          <a:bodyPr/>
          <a:lstStyle/>
          <a:p>
            <a:r>
              <a:rPr lang="en-GB" dirty="0"/>
              <a:t>Internally this was called the “chicken-leg”</a:t>
            </a:r>
          </a:p>
        </p:txBody>
      </p:sp>
      <p:sp>
        <p:nvSpPr>
          <p:cNvPr id="4" name="Slide Number Placeholder 3">
            <a:extLst>
              <a:ext uri="{FF2B5EF4-FFF2-40B4-BE49-F238E27FC236}">
                <a16:creationId xmlns:a16="http://schemas.microsoft.com/office/drawing/2014/main" id="{2DC92B35-ACDB-FD5C-653A-A2432A4F3A17}"/>
              </a:ext>
            </a:extLst>
          </p:cNvPr>
          <p:cNvSpPr>
            <a:spLocks noGrp="1"/>
          </p:cNvSpPr>
          <p:nvPr>
            <p:ph type="sldNum" sz="quarter" idx="12"/>
          </p:nvPr>
        </p:nvSpPr>
        <p:spPr/>
        <p:txBody>
          <a:bodyPr/>
          <a:lstStyle/>
          <a:p>
            <a:fld id="{174AA261-AAF7-DC44-BCF5-865ED735671F}" type="slidenum">
              <a:rPr lang="nl-NL" smtClean="0"/>
              <a:pPr/>
              <a:t>32</a:t>
            </a:fld>
            <a:endParaRPr lang="nl-NL" sz="1000"/>
          </a:p>
        </p:txBody>
      </p:sp>
      <p:pic>
        <p:nvPicPr>
          <p:cNvPr id="6" name="Picture 5">
            <a:extLst>
              <a:ext uri="{FF2B5EF4-FFF2-40B4-BE49-F238E27FC236}">
                <a16:creationId xmlns:a16="http://schemas.microsoft.com/office/drawing/2014/main" id="{EC70DA17-988C-C499-18BE-A92DCF7387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rot="16200000">
            <a:off x="4698547" y="2294200"/>
            <a:ext cx="3016609" cy="2861500"/>
          </a:xfrm>
          <a:prstGeom prst="rect">
            <a:avLst/>
          </a:prstGeom>
        </p:spPr>
      </p:pic>
      <p:sp>
        <p:nvSpPr>
          <p:cNvPr id="8" name="TextBox 7">
            <a:extLst>
              <a:ext uri="{FF2B5EF4-FFF2-40B4-BE49-F238E27FC236}">
                <a16:creationId xmlns:a16="http://schemas.microsoft.com/office/drawing/2014/main" id="{9278E7B5-BD97-190B-C06F-690E3F389FAC}"/>
              </a:ext>
            </a:extLst>
          </p:cNvPr>
          <p:cNvSpPr txBox="1"/>
          <p:nvPr/>
        </p:nvSpPr>
        <p:spPr>
          <a:xfrm>
            <a:off x="5982486" y="2377515"/>
            <a:ext cx="367408" cy="523220"/>
          </a:xfrm>
          <a:prstGeom prst="rect">
            <a:avLst/>
          </a:prstGeom>
          <a:noFill/>
        </p:spPr>
        <p:txBody>
          <a:bodyPr wrap="none" rtlCol="0">
            <a:spAutoFit/>
          </a:bodyPr>
          <a:lstStyle/>
          <a:p>
            <a:r>
              <a:rPr lang="en-GB" sz="2800" b="1" dirty="0">
                <a:solidFill>
                  <a:srgbClr val="FFFF00"/>
                </a:solidFill>
              </a:rPr>
              <a:t>1</a:t>
            </a:r>
          </a:p>
        </p:txBody>
      </p:sp>
      <p:sp>
        <p:nvSpPr>
          <p:cNvPr id="10" name="TextBox 9">
            <a:extLst>
              <a:ext uri="{FF2B5EF4-FFF2-40B4-BE49-F238E27FC236}">
                <a16:creationId xmlns:a16="http://schemas.microsoft.com/office/drawing/2014/main" id="{130C804D-787E-81BA-CC37-38A2763B05E9}"/>
              </a:ext>
            </a:extLst>
          </p:cNvPr>
          <p:cNvSpPr txBox="1"/>
          <p:nvPr/>
        </p:nvSpPr>
        <p:spPr>
          <a:xfrm>
            <a:off x="6883462" y="3714575"/>
            <a:ext cx="367408" cy="523220"/>
          </a:xfrm>
          <a:prstGeom prst="rect">
            <a:avLst/>
          </a:prstGeom>
          <a:noFill/>
        </p:spPr>
        <p:txBody>
          <a:bodyPr wrap="none" rtlCol="0">
            <a:spAutoFit/>
          </a:bodyPr>
          <a:lstStyle/>
          <a:p>
            <a:r>
              <a:rPr lang="en-GB" sz="2800" b="1" dirty="0">
                <a:solidFill>
                  <a:srgbClr val="FFFF00"/>
                </a:solidFill>
              </a:rPr>
              <a:t>2</a:t>
            </a:r>
          </a:p>
        </p:txBody>
      </p:sp>
      <p:sp>
        <p:nvSpPr>
          <p:cNvPr id="12" name="TextBox 11">
            <a:extLst>
              <a:ext uri="{FF2B5EF4-FFF2-40B4-BE49-F238E27FC236}">
                <a16:creationId xmlns:a16="http://schemas.microsoft.com/office/drawing/2014/main" id="{A02542F1-ACEA-3214-635F-E3592076E9DE}"/>
              </a:ext>
            </a:extLst>
          </p:cNvPr>
          <p:cNvSpPr txBox="1"/>
          <p:nvPr/>
        </p:nvSpPr>
        <p:spPr>
          <a:xfrm>
            <a:off x="5171107" y="3819392"/>
            <a:ext cx="367408" cy="523220"/>
          </a:xfrm>
          <a:prstGeom prst="rect">
            <a:avLst/>
          </a:prstGeom>
          <a:noFill/>
        </p:spPr>
        <p:txBody>
          <a:bodyPr wrap="none" rtlCol="0">
            <a:spAutoFit/>
          </a:bodyPr>
          <a:lstStyle/>
          <a:p>
            <a:r>
              <a:rPr lang="en-GB" sz="2800" b="1" dirty="0">
                <a:solidFill>
                  <a:srgbClr val="FFFF00"/>
                </a:solidFill>
              </a:rPr>
              <a:t>3</a:t>
            </a:r>
          </a:p>
        </p:txBody>
      </p:sp>
      <p:sp>
        <p:nvSpPr>
          <p:cNvPr id="19" name="TextBox 18">
            <a:extLst>
              <a:ext uri="{FF2B5EF4-FFF2-40B4-BE49-F238E27FC236}">
                <a16:creationId xmlns:a16="http://schemas.microsoft.com/office/drawing/2014/main" id="{1B04AF91-AF61-91D1-6233-47883C9CF278}"/>
              </a:ext>
            </a:extLst>
          </p:cNvPr>
          <p:cNvSpPr txBox="1"/>
          <p:nvPr/>
        </p:nvSpPr>
        <p:spPr>
          <a:xfrm>
            <a:off x="5171107" y="4656198"/>
            <a:ext cx="2030299" cy="523220"/>
          </a:xfrm>
          <a:prstGeom prst="rect">
            <a:avLst/>
          </a:prstGeom>
          <a:noFill/>
        </p:spPr>
        <p:txBody>
          <a:bodyPr wrap="none" rtlCol="0">
            <a:spAutoFit/>
          </a:bodyPr>
          <a:lstStyle/>
          <a:p>
            <a:r>
              <a:rPr lang="en-GB" sz="2800" dirty="0">
                <a:solidFill>
                  <a:schemeClr val="bg1"/>
                </a:solidFill>
              </a:rPr>
              <a:t>Wafer Chuck</a:t>
            </a:r>
          </a:p>
        </p:txBody>
      </p:sp>
      <p:pic>
        <p:nvPicPr>
          <p:cNvPr id="25" name="Picture 24">
            <a:extLst>
              <a:ext uri="{FF2B5EF4-FFF2-40B4-BE49-F238E27FC236}">
                <a16:creationId xmlns:a16="http://schemas.microsoft.com/office/drawing/2014/main" id="{440F2DD8-13E0-414C-8F4E-29F6C33BC7BA}"/>
              </a:ext>
            </a:extLst>
          </p:cNvPr>
          <p:cNvPicPr>
            <a:picLocks noChangeAspect="1"/>
          </p:cNvPicPr>
          <p:nvPr/>
        </p:nvPicPr>
        <p:blipFill>
          <a:blip r:embed="rId5"/>
          <a:stretch>
            <a:fillRect/>
          </a:stretch>
        </p:blipFill>
        <p:spPr>
          <a:xfrm>
            <a:off x="802801" y="2204647"/>
            <a:ext cx="3473990" cy="3028608"/>
          </a:xfrm>
          <a:prstGeom prst="rect">
            <a:avLst/>
          </a:prstGeom>
        </p:spPr>
      </p:pic>
      <p:sp>
        <p:nvSpPr>
          <p:cNvPr id="27" name="TextBox 26">
            <a:extLst>
              <a:ext uri="{FF2B5EF4-FFF2-40B4-BE49-F238E27FC236}">
                <a16:creationId xmlns:a16="http://schemas.microsoft.com/office/drawing/2014/main" id="{DCF353B3-6C49-051D-9370-EEB3730C4CCC}"/>
              </a:ext>
            </a:extLst>
          </p:cNvPr>
          <p:cNvSpPr txBox="1"/>
          <p:nvPr/>
        </p:nvSpPr>
        <p:spPr>
          <a:xfrm>
            <a:off x="1519356" y="2198667"/>
            <a:ext cx="2040880" cy="523220"/>
          </a:xfrm>
          <a:prstGeom prst="rect">
            <a:avLst/>
          </a:prstGeom>
          <a:noFill/>
        </p:spPr>
        <p:txBody>
          <a:bodyPr wrap="none" rtlCol="0">
            <a:spAutoFit/>
          </a:bodyPr>
          <a:lstStyle/>
          <a:p>
            <a:r>
              <a:rPr lang="en-GB" sz="2800" dirty="0" err="1">
                <a:solidFill>
                  <a:schemeClr val="bg1"/>
                </a:solidFill>
              </a:rPr>
              <a:t>Mineweeper</a:t>
            </a:r>
            <a:endParaRPr lang="en-GB" sz="2800" dirty="0">
              <a:solidFill>
                <a:schemeClr val="bg1"/>
              </a:solidFill>
            </a:endParaRPr>
          </a:p>
        </p:txBody>
      </p:sp>
      <p:sp>
        <p:nvSpPr>
          <p:cNvPr id="29" name="TextBox 28">
            <a:extLst>
              <a:ext uri="{FF2B5EF4-FFF2-40B4-BE49-F238E27FC236}">
                <a16:creationId xmlns:a16="http://schemas.microsoft.com/office/drawing/2014/main" id="{6F360322-2052-EFF2-AA59-85C284B2E7BE}"/>
              </a:ext>
            </a:extLst>
          </p:cNvPr>
          <p:cNvSpPr txBox="1"/>
          <p:nvPr/>
        </p:nvSpPr>
        <p:spPr>
          <a:xfrm>
            <a:off x="2225531" y="2607793"/>
            <a:ext cx="367408" cy="523220"/>
          </a:xfrm>
          <a:prstGeom prst="rect">
            <a:avLst/>
          </a:prstGeom>
          <a:noFill/>
        </p:spPr>
        <p:txBody>
          <a:bodyPr wrap="none" rtlCol="0">
            <a:spAutoFit/>
          </a:bodyPr>
          <a:lstStyle/>
          <a:p>
            <a:r>
              <a:rPr lang="en-GB" sz="2800" b="1" dirty="0">
                <a:solidFill>
                  <a:srgbClr val="FFFF00"/>
                </a:solidFill>
              </a:rPr>
              <a:t>1</a:t>
            </a:r>
          </a:p>
        </p:txBody>
      </p:sp>
      <p:sp>
        <p:nvSpPr>
          <p:cNvPr id="31" name="TextBox 30">
            <a:extLst>
              <a:ext uri="{FF2B5EF4-FFF2-40B4-BE49-F238E27FC236}">
                <a16:creationId xmlns:a16="http://schemas.microsoft.com/office/drawing/2014/main" id="{A9D9C9F1-FFF8-476C-FB99-BD906DFE07F4}"/>
              </a:ext>
            </a:extLst>
          </p:cNvPr>
          <p:cNvSpPr txBox="1"/>
          <p:nvPr/>
        </p:nvSpPr>
        <p:spPr>
          <a:xfrm>
            <a:off x="3499800" y="3797609"/>
            <a:ext cx="367408" cy="523220"/>
          </a:xfrm>
          <a:prstGeom prst="rect">
            <a:avLst/>
          </a:prstGeom>
          <a:noFill/>
        </p:spPr>
        <p:txBody>
          <a:bodyPr wrap="none" rtlCol="0">
            <a:spAutoFit/>
          </a:bodyPr>
          <a:lstStyle/>
          <a:p>
            <a:r>
              <a:rPr lang="en-GB" sz="2800" b="1" dirty="0">
                <a:solidFill>
                  <a:srgbClr val="FFFF00"/>
                </a:solidFill>
              </a:rPr>
              <a:t>2</a:t>
            </a:r>
          </a:p>
        </p:txBody>
      </p:sp>
      <p:sp>
        <p:nvSpPr>
          <p:cNvPr id="33" name="TextBox 32">
            <a:extLst>
              <a:ext uri="{FF2B5EF4-FFF2-40B4-BE49-F238E27FC236}">
                <a16:creationId xmlns:a16="http://schemas.microsoft.com/office/drawing/2014/main" id="{B8F7B4A2-C12E-D46C-EBF7-6E55794BC0E3}"/>
              </a:ext>
            </a:extLst>
          </p:cNvPr>
          <p:cNvSpPr txBox="1"/>
          <p:nvPr/>
        </p:nvSpPr>
        <p:spPr>
          <a:xfrm>
            <a:off x="2338617" y="4469052"/>
            <a:ext cx="367408" cy="523220"/>
          </a:xfrm>
          <a:prstGeom prst="rect">
            <a:avLst/>
          </a:prstGeom>
          <a:noFill/>
        </p:spPr>
        <p:txBody>
          <a:bodyPr wrap="none" rtlCol="0">
            <a:spAutoFit/>
          </a:bodyPr>
          <a:lstStyle/>
          <a:p>
            <a:r>
              <a:rPr lang="en-GB" sz="2800" b="1" dirty="0">
                <a:solidFill>
                  <a:srgbClr val="FFFF00"/>
                </a:solidFill>
              </a:rPr>
              <a:t>3</a:t>
            </a:r>
          </a:p>
        </p:txBody>
      </p:sp>
      <p:sp>
        <p:nvSpPr>
          <p:cNvPr id="35" name="TextBox 34">
            <a:extLst>
              <a:ext uri="{FF2B5EF4-FFF2-40B4-BE49-F238E27FC236}">
                <a16:creationId xmlns:a16="http://schemas.microsoft.com/office/drawing/2014/main" id="{A65046A6-B332-9153-24BC-D9CE134B66AB}"/>
              </a:ext>
            </a:extLst>
          </p:cNvPr>
          <p:cNvSpPr txBox="1"/>
          <p:nvPr/>
        </p:nvSpPr>
        <p:spPr>
          <a:xfrm>
            <a:off x="1055895" y="3884437"/>
            <a:ext cx="367408" cy="523220"/>
          </a:xfrm>
          <a:prstGeom prst="rect">
            <a:avLst/>
          </a:prstGeom>
          <a:noFill/>
        </p:spPr>
        <p:txBody>
          <a:bodyPr wrap="none" rtlCol="0">
            <a:spAutoFit/>
          </a:bodyPr>
          <a:lstStyle/>
          <a:p>
            <a:r>
              <a:rPr lang="en-GB" sz="2800" b="1" dirty="0">
                <a:solidFill>
                  <a:srgbClr val="FFFF00"/>
                </a:solidFill>
              </a:rPr>
              <a:t>4</a:t>
            </a:r>
          </a:p>
        </p:txBody>
      </p:sp>
      <p:pic>
        <p:nvPicPr>
          <p:cNvPr id="5" name="Picture 4">
            <a:extLst>
              <a:ext uri="{FF2B5EF4-FFF2-40B4-BE49-F238E27FC236}">
                <a16:creationId xmlns:a16="http://schemas.microsoft.com/office/drawing/2014/main" id="{C7AB2C2F-B1D3-74B3-924C-B3243E7806B0}"/>
              </a:ext>
            </a:extLst>
          </p:cNvPr>
          <p:cNvPicPr>
            <a:picLocks noChangeAspect="1"/>
          </p:cNvPicPr>
          <p:nvPr/>
        </p:nvPicPr>
        <p:blipFill>
          <a:blip r:embed="rId6"/>
          <a:stretch>
            <a:fillRect/>
          </a:stretch>
        </p:blipFill>
        <p:spPr>
          <a:xfrm>
            <a:off x="8325927" y="2469770"/>
            <a:ext cx="3281083" cy="2457531"/>
          </a:xfrm>
          <a:prstGeom prst="rect">
            <a:avLst/>
          </a:prstGeom>
        </p:spPr>
      </p:pic>
      <p:sp>
        <p:nvSpPr>
          <p:cNvPr id="7" name="TextBox 6">
            <a:extLst>
              <a:ext uri="{FF2B5EF4-FFF2-40B4-BE49-F238E27FC236}">
                <a16:creationId xmlns:a16="http://schemas.microsoft.com/office/drawing/2014/main" id="{DDC20373-9055-2CD0-60FC-F204950B7ED1}"/>
              </a:ext>
            </a:extLst>
          </p:cNvPr>
          <p:cNvSpPr txBox="1"/>
          <p:nvPr/>
        </p:nvSpPr>
        <p:spPr>
          <a:xfrm>
            <a:off x="11297804" y="3557782"/>
            <a:ext cx="367408" cy="523220"/>
          </a:xfrm>
          <a:prstGeom prst="rect">
            <a:avLst/>
          </a:prstGeom>
          <a:noFill/>
        </p:spPr>
        <p:txBody>
          <a:bodyPr wrap="none" rtlCol="0">
            <a:spAutoFit/>
          </a:bodyPr>
          <a:lstStyle/>
          <a:p>
            <a:r>
              <a:rPr lang="en-GB" sz="2800" b="1" dirty="0">
                <a:solidFill>
                  <a:srgbClr val="FFFF00"/>
                </a:solidFill>
              </a:rPr>
              <a:t>1</a:t>
            </a:r>
          </a:p>
        </p:txBody>
      </p:sp>
      <p:sp>
        <p:nvSpPr>
          <p:cNvPr id="9" name="TextBox 8">
            <a:extLst>
              <a:ext uri="{FF2B5EF4-FFF2-40B4-BE49-F238E27FC236}">
                <a16:creationId xmlns:a16="http://schemas.microsoft.com/office/drawing/2014/main" id="{0CAFDB60-5A4B-0FFE-3D87-CF8E8B82FCE2}"/>
              </a:ext>
            </a:extLst>
          </p:cNvPr>
          <p:cNvSpPr txBox="1"/>
          <p:nvPr/>
        </p:nvSpPr>
        <p:spPr>
          <a:xfrm>
            <a:off x="10015537" y="4320829"/>
            <a:ext cx="367408" cy="523220"/>
          </a:xfrm>
          <a:prstGeom prst="rect">
            <a:avLst/>
          </a:prstGeom>
          <a:noFill/>
        </p:spPr>
        <p:txBody>
          <a:bodyPr wrap="none" rtlCol="0">
            <a:spAutoFit/>
          </a:bodyPr>
          <a:lstStyle/>
          <a:p>
            <a:r>
              <a:rPr lang="en-GB" sz="2800" b="1" dirty="0">
                <a:solidFill>
                  <a:srgbClr val="FFFF00"/>
                </a:solidFill>
              </a:rPr>
              <a:t>2</a:t>
            </a:r>
          </a:p>
        </p:txBody>
      </p:sp>
      <p:sp>
        <p:nvSpPr>
          <p:cNvPr id="11" name="TextBox 10">
            <a:extLst>
              <a:ext uri="{FF2B5EF4-FFF2-40B4-BE49-F238E27FC236}">
                <a16:creationId xmlns:a16="http://schemas.microsoft.com/office/drawing/2014/main" id="{DB1FA8B5-79FD-F4BE-240A-D0F110ACF34C}"/>
              </a:ext>
            </a:extLst>
          </p:cNvPr>
          <p:cNvSpPr txBox="1"/>
          <p:nvPr/>
        </p:nvSpPr>
        <p:spPr>
          <a:xfrm>
            <a:off x="8412113" y="3703193"/>
            <a:ext cx="367408" cy="523220"/>
          </a:xfrm>
          <a:prstGeom prst="rect">
            <a:avLst/>
          </a:prstGeom>
          <a:noFill/>
        </p:spPr>
        <p:txBody>
          <a:bodyPr wrap="none" rtlCol="0">
            <a:spAutoFit/>
          </a:bodyPr>
          <a:lstStyle/>
          <a:p>
            <a:r>
              <a:rPr lang="en-GB" sz="2800" b="1" dirty="0">
                <a:solidFill>
                  <a:srgbClr val="FFFF00"/>
                </a:solidFill>
              </a:rPr>
              <a:t>3</a:t>
            </a:r>
          </a:p>
        </p:txBody>
      </p:sp>
      <p:sp>
        <p:nvSpPr>
          <p:cNvPr id="13" name="TextBox 12">
            <a:extLst>
              <a:ext uri="{FF2B5EF4-FFF2-40B4-BE49-F238E27FC236}">
                <a16:creationId xmlns:a16="http://schemas.microsoft.com/office/drawing/2014/main" id="{CEB5E8F3-982B-39AC-71CD-18F351C2EAFF}"/>
              </a:ext>
            </a:extLst>
          </p:cNvPr>
          <p:cNvSpPr txBox="1"/>
          <p:nvPr/>
        </p:nvSpPr>
        <p:spPr>
          <a:xfrm>
            <a:off x="9437895" y="2961196"/>
            <a:ext cx="367408" cy="523220"/>
          </a:xfrm>
          <a:prstGeom prst="rect">
            <a:avLst/>
          </a:prstGeom>
          <a:noFill/>
        </p:spPr>
        <p:txBody>
          <a:bodyPr wrap="none" rtlCol="0">
            <a:spAutoFit/>
          </a:bodyPr>
          <a:lstStyle/>
          <a:p>
            <a:r>
              <a:rPr lang="en-GB" sz="2800" b="1" dirty="0">
                <a:solidFill>
                  <a:srgbClr val="FFFF00"/>
                </a:solidFill>
              </a:rPr>
              <a:t>4</a:t>
            </a:r>
          </a:p>
        </p:txBody>
      </p:sp>
    </p:spTree>
    <p:extLst>
      <p:ext uri="{BB962C8B-B14F-4D97-AF65-F5344CB8AC3E}">
        <p14:creationId xmlns:p14="http://schemas.microsoft.com/office/powerpoint/2010/main" val="366629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B115-4154-4BF4-E727-0A7F7EEE50BB}"/>
              </a:ext>
            </a:extLst>
          </p:cNvPr>
          <p:cNvSpPr>
            <a:spLocks noGrp="1"/>
          </p:cNvSpPr>
          <p:nvPr>
            <p:ph type="title"/>
          </p:nvPr>
        </p:nvSpPr>
        <p:spPr/>
        <p:txBody>
          <a:bodyPr/>
          <a:lstStyle/>
          <a:p>
            <a:r>
              <a:rPr lang="en-GB" dirty="0"/>
              <a:t>What is going on here ?</a:t>
            </a:r>
          </a:p>
        </p:txBody>
      </p:sp>
      <p:sp>
        <p:nvSpPr>
          <p:cNvPr id="3" name="Content Placeholder 2">
            <a:extLst>
              <a:ext uri="{FF2B5EF4-FFF2-40B4-BE49-F238E27FC236}">
                <a16:creationId xmlns:a16="http://schemas.microsoft.com/office/drawing/2014/main" id="{B7F5C79A-3927-FA34-639E-EFEBEA816449}"/>
              </a:ext>
            </a:extLst>
          </p:cNvPr>
          <p:cNvSpPr>
            <a:spLocks noGrp="1"/>
          </p:cNvSpPr>
          <p:nvPr>
            <p:ph idx="1"/>
          </p:nvPr>
        </p:nvSpPr>
        <p:spPr>
          <a:xfrm>
            <a:off x="802800" y="1440000"/>
            <a:ext cx="10585449" cy="335476"/>
          </a:xfrm>
        </p:spPr>
        <p:txBody>
          <a:bodyPr/>
          <a:lstStyle/>
          <a:p>
            <a:r>
              <a:rPr lang="en-GB" dirty="0"/>
              <a:t>Internally this was called the “</a:t>
            </a:r>
            <a:r>
              <a:rPr lang="en-GB" dirty="0" err="1"/>
              <a:t>chickenleg</a:t>
            </a:r>
            <a:r>
              <a:rPr lang="en-GB" dirty="0"/>
              <a:t>”</a:t>
            </a:r>
          </a:p>
        </p:txBody>
      </p:sp>
      <p:sp>
        <p:nvSpPr>
          <p:cNvPr id="4" name="Slide Number Placeholder 3">
            <a:extLst>
              <a:ext uri="{FF2B5EF4-FFF2-40B4-BE49-F238E27FC236}">
                <a16:creationId xmlns:a16="http://schemas.microsoft.com/office/drawing/2014/main" id="{2DC92B35-ACDB-FD5C-653A-A2432A4F3A17}"/>
              </a:ext>
            </a:extLst>
          </p:cNvPr>
          <p:cNvSpPr>
            <a:spLocks noGrp="1"/>
          </p:cNvSpPr>
          <p:nvPr>
            <p:ph type="sldNum" sz="quarter" idx="12"/>
          </p:nvPr>
        </p:nvSpPr>
        <p:spPr/>
        <p:txBody>
          <a:bodyPr/>
          <a:lstStyle/>
          <a:p>
            <a:fld id="{174AA261-AAF7-DC44-BCF5-865ED735671F}" type="slidenum">
              <a:rPr lang="nl-NL" smtClean="0"/>
              <a:pPr/>
              <a:t>33</a:t>
            </a:fld>
            <a:endParaRPr lang="nl-NL" sz="1000"/>
          </a:p>
        </p:txBody>
      </p:sp>
      <p:pic>
        <p:nvPicPr>
          <p:cNvPr id="6" name="Picture 5">
            <a:extLst>
              <a:ext uri="{FF2B5EF4-FFF2-40B4-BE49-F238E27FC236}">
                <a16:creationId xmlns:a16="http://schemas.microsoft.com/office/drawing/2014/main" id="{EC70DA17-988C-C499-18BE-A92DCF7387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rot="16200000">
            <a:off x="4698547" y="2294200"/>
            <a:ext cx="3016609" cy="2861500"/>
          </a:xfrm>
          <a:prstGeom prst="rect">
            <a:avLst/>
          </a:prstGeom>
        </p:spPr>
      </p:pic>
      <p:sp>
        <p:nvSpPr>
          <p:cNvPr id="8" name="TextBox 7">
            <a:extLst>
              <a:ext uri="{FF2B5EF4-FFF2-40B4-BE49-F238E27FC236}">
                <a16:creationId xmlns:a16="http://schemas.microsoft.com/office/drawing/2014/main" id="{9278E7B5-BD97-190B-C06F-690E3F389FAC}"/>
              </a:ext>
            </a:extLst>
          </p:cNvPr>
          <p:cNvSpPr txBox="1"/>
          <p:nvPr/>
        </p:nvSpPr>
        <p:spPr>
          <a:xfrm>
            <a:off x="5982486" y="2377515"/>
            <a:ext cx="367408" cy="523220"/>
          </a:xfrm>
          <a:prstGeom prst="rect">
            <a:avLst/>
          </a:prstGeom>
          <a:noFill/>
        </p:spPr>
        <p:txBody>
          <a:bodyPr wrap="none" rtlCol="0">
            <a:spAutoFit/>
          </a:bodyPr>
          <a:lstStyle/>
          <a:p>
            <a:r>
              <a:rPr lang="en-GB" sz="2800" b="1" dirty="0">
                <a:solidFill>
                  <a:srgbClr val="FFFF00"/>
                </a:solidFill>
              </a:rPr>
              <a:t>1</a:t>
            </a:r>
          </a:p>
        </p:txBody>
      </p:sp>
      <p:sp>
        <p:nvSpPr>
          <p:cNvPr id="10" name="TextBox 9">
            <a:extLst>
              <a:ext uri="{FF2B5EF4-FFF2-40B4-BE49-F238E27FC236}">
                <a16:creationId xmlns:a16="http://schemas.microsoft.com/office/drawing/2014/main" id="{130C804D-787E-81BA-CC37-38A2763B05E9}"/>
              </a:ext>
            </a:extLst>
          </p:cNvPr>
          <p:cNvSpPr txBox="1"/>
          <p:nvPr/>
        </p:nvSpPr>
        <p:spPr>
          <a:xfrm>
            <a:off x="6883462" y="3714575"/>
            <a:ext cx="367408" cy="523220"/>
          </a:xfrm>
          <a:prstGeom prst="rect">
            <a:avLst/>
          </a:prstGeom>
          <a:noFill/>
        </p:spPr>
        <p:txBody>
          <a:bodyPr wrap="none" rtlCol="0">
            <a:spAutoFit/>
          </a:bodyPr>
          <a:lstStyle/>
          <a:p>
            <a:r>
              <a:rPr lang="en-GB" sz="2800" b="1" dirty="0">
                <a:solidFill>
                  <a:srgbClr val="FFFF00"/>
                </a:solidFill>
              </a:rPr>
              <a:t>2</a:t>
            </a:r>
          </a:p>
        </p:txBody>
      </p:sp>
      <p:sp>
        <p:nvSpPr>
          <p:cNvPr id="12" name="TextBox 11">
            <a:extLst>
              <a:ext uri="{FF2B5EF4-FFF2-40B4-BE49-F238E27FC236}">
                <a16:creationId xmlns:a16="http://schemas.microsoft.com/office/drawing/2014/main" id="{A02542F1-ACEA-3214-635F-E3592076E9DE}"/>
              </a:ext>
            </a:extLst>
          </p:cNvPr>
          <p:cNvSpPr txBox="1"/>
          <p:nvPr/>
        </p:nvSpPr>
        <p:spPr>
          <a:xfrm>
            <a:off x="5171107" y="3819392"/>
            <a:ext cx="367408" cy="523220"/>
          </a:xfrm>
          <a:prstGeom prst="rect">
            <a:avLst/>
          </a:prstGeom>
          <a:noFill/>
        </p:spPr>
        <p:txBody>
          <a:bodyPr wrap="none" rtlCol="0">
            <a:spAutoFit/>
          </a:bodyPr>
          <a:lstStyle/>
          <a:p>
            <a:r>
              <a:rPr lang="en-GB" sz="2800" b="1" dirty="0">
                <a:solidFill>
                  <a:srgbClr val="FFFF00"/>
                </a:solidFill>
              </a:rPr>
              <a:t>3</a:t>
            </a:r>
          </a:p>
        </p:txBody>
      </p:sp>
      <p:pic>
        <p:nvPicPr>
          <p:cNvPr id="17" name="Picture 16">
            <a:extLst>
              <a:ext uri="{FF2B5EF4-FFF2-40B4-BE49-F238E27FC236}">
                <a16:creationId xmlns:a16="http://schemas.microsoft.com/office/drawing/2014/main" id="{015ECECF-D4D6-F5B1-EBF9-13525BBEC333}"/>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16200000">
            <a:off x="8152356" y="2294197"/>
            <a:ext cx="3016611" cy="2861502"/>
          </a:xfrm>
          <a:prstGeom prst="rect">
            <a:avLst/>
          </a:prstGeom>
        </p:spPr>
      </p:pic>
      <p:sp>
        <p:nvSpPr>
          <p:cNvPr id="19" name="TextBox 18">
            <a:extLst>
              <a:ext uri="{FF2B5EF4-FFF2-40B4-BE49-F238E27FC236}">
                <a16:creationId xmlns:a16="http://schemas.microsoft.com/office/drawing/2014/main" id="{1B04AF91-AF61-91D1-6233-47883C9CF278}"/>
              </a:ext>
            </a:extLst>
          </p:cNvPr>
          <p:cNvSpPr txBox="1"/>
          <p:nvPr/>
        </p:nvSpPr>
        <p:spPr>
          <a:xfrm>
            <a:off x="5171107" y="4656198"/>
            <a:ext cx="2030299" cy="523220"/>
          </a:xfrm>
          <a:prstGeom prst="rect">
            <a:avLst/>
          </a:prstGeom>
          <a:noFill/>
        </p:spPr>
        <p:txBody>
          <a:bodyPr wrap="none" rtlCol="0">
            <a:spAutoFit/>
          </a:bodyPr>
          <a:lstStyle/>
          <a:p>
            <a:r>
              <a:rPr lang="en-GB" sz="2800" dirty="0">
                <a:solidFill>
                  <a:schemeClr val="bg1"/>
                </a:solidFill>
              </a:rPr>
              <a:t>Wafer Chuck</a:t>
            </a:r>
          </a:p>
        </p:txBody>
      </p:sp>
      <p:sp>
        <p:nvSpPr>
          <p:cNvPr id="20" name="TextBox 19">
            <a:extLst>
              <a:ext uri="{FF2B5EF4-FFF2-40B4-BE49-F238E27FC236}">
                <a16:creationId xmlns:a16="http://schemas.microsoft.com/office/drawing/2014/main" id="{567FA162-8F94-1E00-C549-DBA87C68666D}"/>
              </a:ext>
            </a:extLst>
          </p:cNvPr>
          <p:cNvSpPr txBox="1"/>
          <p:nvPr/>
        </p:nvSpPr>
        <p:spPr>
          <a:xfrm>
            <a:off x="9407475" y="2475071"/>
            <a:ext cx="416731" cy="523220"/>
          </a:xfrm>
          <a:prstGeom prst="rect">
            <a:avLst/>
          </a:prstGeom>
          <a:noFill/>
        </p:spPr>
        <p:txBody>
          <a:bodyPr wrap="square" rtlCol="0">
            <a:spAutoFit/>
          </a:bodyPr>
          <a:lstStyle/>
          <a:p>
            <a:r>
              <a:rPr lang="en-GB" sz="2800" b="1" dirty="0">
                <a:solidFill>
                  <a:srgbClr val="FFFF00"/>
                </a:solidFill>
              </a:rPr>
              <a:t>1</a:t>
            </a:r>
          </a:p>
        </p:txBody>
      </p:sp>
      <p:sp>
        <p:nvSpPr>
          <p:cNvPr id="21" name="TextBox 20">
            <a:extLst>
              <a:ext uri="{FF2B5EF4-FFF2-40B4-BE49-F238E27FC236}">
                <a16:creationId xmlns:a16="http://schemas.microsoft.com/office/drawing/2014/main" id="{8BDB2107-1D1B-9EB9-9598-67CF16224DB7}"/>
              </a:ext>
            </a:extLst>
          </p:cNvPr>
          <p:cNvSpPr txBox="1"/>
          <p:nvPr/>
        </p:nvSpPr>
        <p:spPr>
          <a:xfrm>
            <a:off x="10230283" y="3684817"/>
            <a:ext cx="416731" cy="523220"/>
          </a:xfrm>
          <a:prstGeom prst="rect">
            <a:avLst/>
          </a:prstGeom>
          <a:noFill/>
        </p:spPr>
        <p:txBody>
          <a:bodyPr wrap="square" rtlCol="0">
            <a:spAutoFit/>
          </a:bodyPr>
          <a:lstStyle/>
          <a:p>
            <a:r>
              <a:rPr lang="en-GB" sz="2800" b="1" dirty="0">
                <a:solidFill>
                  <a:srgbClr val="FFFF00"/>
                </a:solidFill>
              </a:rPr>
              <a:t>2</a:t>
            </a:r>
          </a:p>
        </p:txBody>
      </p:sp>
      <p:sp>
        <p:nvSpPr>
          <p:cNvPr id="22" name="TextBox 21">
            <a:extLst>
              <a:ext uri="{FF2B5EF4-FFF2-40B4-BE49-F238E27FC236}">
                <a16:creationId xmlns:a16="http://schemas.microsoft.com/office/drawing/2014/main" id="{6A6CA29E-C480-EBAF-9476-DEC71027F712}"/>
              </a:ext>
            </a:extLst>
          </p:cNvPr>
          <p:cNvSpPr txBox="1"/>
          <p:nvPr/>
        </p:nvSpPr>
        <p:spPr>
          <a:xfrm>
            <a:off x="9589251" y="4394588"/>
            <a:ext cx="416731" cy="523220"/>
          </a:xfrm>
          <a:prstGeom prst="rect">
            <a:avLst/>
          </a:prstGeom>
          <a:noFill/>
        </p:spPr>
        <p:txBody>
          <a:bodyPr wrap="square" rtlCol="0">
            <a:spAutoFit/>
          </a:bodyPr>
          <a:lstStyle/>
          <a:p>
            <a:r>
              <a:rPr lang="en-GB" sz="2800" b="1" dirty="0">
                <a:solidFill>
                  <a:srgbClr val="FFFF00"/>
                </a:solidFill>
              </a:rPr>
              <a:t>3</a:t>
            </a:r>
          </a:p>
        </p:txBody>
      </p:sp>
      <p:sp>
        <p:nvSpPr>
          <p:cNvPr id="23" name="TextBox 22">
            <a:extLst>
              <a:ext uri="{FF2B5EF4-FFF2-40B4-BE49-F238E27FC236}">
                <a16:creationId xmlns:a16="http://schemas.microsoft.com/office/drawing/2014/main" id="{F5EE6C60-BC46-90AC-9A3D-0A2B892BC788}"/>
              </a:ext>
            </a:extLst>
          </p:cNvPr>
          <p:cNvSpPr txBox="1"/>
          <p:nvPr/>
        </p:nvSpPr>
        <p:spPr>
          <a:xfrm>
            <a:off x="8662392" y="3690829"/>
            <a:ext cx="416731" cy="523220"/>
          </a:xfrm>
          <a:prstGeom prst="rect">
            <a:avLst/>
          </a:prstGeom>
          <a:noFill/>
        </p:spPr>
        <p:txBody>
          <a:bodyPr wrap="square" rtlCol="0">
            <a:spAutoFit/>
          </a:bodyPr>
          <a:lstStyle/>
          <a:p>
            <a:r>
              <a:rPr lang="en-GB" sz="2800" b="1" dirty="0">
                <a:solidFill>
                  <a:srgbClr val="FFFF00"/>
                </a:solidFill>
              </a:rPr>
              <a:t>4</a:t>
            </a:r>
          </a:p>
        </p:txBody>
      </p:sp>
      <p:pic>
        <p:nvPicPr>
          <p:cNvPr id="25" name="Picture 24">
            <a:extLst>
              <a:ext uri="{FF2B5EF4-FFF2-40B4-BE49-F238E27FC236}">
                <a16:creationId xmlns:a16="http://schemas.microsoft.com/office/drawing/2014/main" id="{440F2DD8-13E0-414C-8F4E-29F6C33BC7BA}"/>
              </a:ext>
            </a:extLst>
          </p:cNvPr>
          <p:cNvPicPr>
            <a:picLocks noChangeAspect="1"/>
          </p:cNvPicPr>
          <p:nvPr/>
        </p:nvPicPr>
        <p:blipFill>
          <a:blip r:embed="rId6"/>
          <a:stretch>
            <a:fillRect/>
          </a:stretch>
        </p:blipFill>
        <p:spPr>
          <a:xfrm>
            <a:off x="802801" y="2204647"/>
            <a:ext cx="3473990" cy="3028608"/>
          </a:xfrm>
          <a:prstGeom prst="rect">
            <a:avLst/>
          </a:prstGeom>
        </p:spPr>
      </p:pic>
      <p:sp>
        <p:nvSpPr>
          <p:cNvPr id="27" name="TextBox 26">
            <a:extLst>
              <a:ext uri="{FF2B5EF4-FFF2-40B4-BE49-F238E27FC236}">
                <a16:creationId xmlns:a16="http://schemas.microsoft.com/office/drawing/2014/main" id="{DCF353B3-6C49-051D-9370-EEB3730C4CCC}"/>
              </a:ext>
            </a:extLst>
          </p:cNvPr>
          <p:cNvSpPr txBox="1"/>
          <p:nvPr/>
        </p:nvSpPr>
        <p:spPr>
          <a:xfrm>
            <a:off x="1519356" y="2198667"/>
            <a:ext cx="2040880" cy="523220"/>
          </a:xfrm>
          <a:prstGeom prst="rect">
            <a:avLst/>
          </a:prstGeom>
          <a:noFill/>
        </p:spPr>
        <p:txBody>
          <a:bodyPr wrap="none" rtlCol="0">
            <a:spAutoFit/>
          </a:bodyPr>
          <a:lstStyle/>
          <a:p>
            <a:r>
              <a:rPr lang="en-GB" sz="2800" dirty="0" err="1">
                <a:solidFill>
                  <a:schemeClr val="bg1"/>
                </a:solidFill>
              </a:rPr>
              <a:t>Mineweeper</a:t>
            </a:r>
            <a:endParaRPr lang="en-GB" sz="2800" dirty="0">
              <a:solidFill>
                <a:schemeClr val="bg1"/>
              </a:solidFill>
            </a:endParaRPr>
          </a:p>
        </p:txBody>
      </p:sp>
      <p:sp>
        <p:nvSpPr>
          <p:cNvPr id="29" name="TextBox 28">
            <a:extLst>
              <a:ext uri="{FF2B5EF4-FFF2-40B4-BE49-F238E27FC236}">
                <a16:creationId xmlns:a16="http://schemas.microsoft.com/office/drawing/2014/main" id="{6F360322-2052-EFF2-AA59-85C284B2E7BE}"/>
              </a:ext>
            </a:extLst>
          </p:cNvPr>
          <p:cNvSpPr txBox="1"/>
          <p:nvPr/>
        </p:nvSpPr>
        <p:spPr>
          <a:xfrm>
            <a:off x="2225531" y="2607793"/>
            <a:ext cx="367408" cy="523220"/>
          </a:xfrm>
          <a:prstGeom prst="rect">
            <a:avLst/>
          </a:prstGeom>
          <a:noFill/>
        </p:spPr>
        <p:txBody>
          <a:bodyPr wrap="none" rtlCol="0">
            <a:spAutoFit/>
          </a:bodyPr>
          <a:lstStyle/>
          <a:p>
            <a:r>
              <a:rPr lang="en-GB" sz="2800" b="1" dirty="0">
                <a:solidFill>
                  <a:srgbClr val="FFFF00"/>
                </a:solidFill>
              </a:rPr>
              <a:t>1</a:t>
            </a:r>
          </a:p>
        </p:txBody>
      </p:sp>
      <p:sp>
        <p:nvSpPr>
          <p:cNvPr id="31" name="TextBox 30">
            <a:extLst>
              <a:ext uri="{FF2B5EF4-FFF2-40B4-BE49-F238E27FC236}">
                <a16:creationId xmlns:a16="http://schemas.microsoft.com/office/drawing/2014/main" id="{A9D9C9F1-FFF8-476C-FB99-BD906DFE07F4}"/>
              </a:ext>
            </a:extLst>
          </p:cNvPr>
          <p:cNvSpPr txBox="1"/>
          <p:nvPr/>
        </p:nvSpPr>
        <p:spPr>
          <a:xfrm>
            <a:off x="3499800" y="3797609"/>
            <a:ext cx="367408" cy="523220"/>
          </a:xfrm>
          <a:prstGeom prst="rect">
            <a:avLst/>
          </a:prstGeom>
          <a:noFill/>
        </p:spPr>
        <p:txBody>
          <a:bodyPr wrap="none" rtlCol="0">
            <a:spAutoFit/>
          </a:bodyPr>
          <a:lstStyle/>
          <a:p>
            <a:r>
              <a:rPr lang="en-GB" sz="2800" b="1" dirty="0">
                <a:solidFill>
                  <a:srgbClr val="FFFF00"/>
                </a:solidFill>
              </a:rPr>
              <a:t>2</a:t>
            </a:r>
          </a:p>
        </p:txBody>
      </p:sp>
      <p:sp>
        <p:nvSpPr>
          <p:cNvPr id="33" name="TextBox 32">
            <a:extLst>
              <a:ext uri="{FF2B5EF4-FFF2-40B4-BE49-F238E27FC236}">
                <a16:creationId xmlns:a16="http://schemas.microsoft.com/office/drawing/2014/main" id="{B8F7B4A2-C12E-D46C-EBF7-6E55794BC0E3}"/>
              </a:ext>
            </a:extLst>
          </p:cNvPr>
          <p:cNvSpPr txBox="1"/>
          <p:nvPr/>
        </p:nvSpPr>
        <p:spPr>
          <a:xfrm>
            <a:off x="2338617" y="4469052"/>
            <a:ext cx="367408" cy="523220"/>
          </a:xfrm>
          <a:prstGeom prst="rect">
            <a:avLst/>
          </a:prstGeom>
          <a:noFill/>
        </p:spPr>
        <p:txBody>
          <a:bodyPr wrap="none" rtlCol="0">
            <a:spAutoFit/>
          </a:bodyPr>
          <a:lstStyle/>
          <a:p>
            <a:r>
              <a:rPr lang="en-GB" sz="2800" b="1" dirty="0">
                <a:solidFill>
                  <a:srgbClr val="FFFF00"/>
                </a:solidFill>
              </a:rPr>
              <a:t>3</a:t>
            </a:r>
          </a:p>
        </p:txBody>
      </p:sp>
      <p:sp>
        <p:nvSpPr>
          <p:cNvPr id="35" name="TextBox 34">
            <a:extLst>
              <a:ext uri="{FF2B5EF4-FFF2-40B4-BE49-F238E27FC236}">
                <a16:creationId xmlns:a16="http://schemas.microsoft.com/office/drawing/2014/main" id="{A65046A6-B332-9153-24BC-D9CE134B66AB}"/>
              </a:ext>
            </a:extLst>
          </p:cNvPr>
          <p:cNvSpPr txBox="1"/>
          <p:nvPr/>
        </p:nvSpPr>
        <p:spPr>
          <a:xfrm>
            <a:off x="1055895" y="3884437"/>
            <a:ext cx="367408" cy="523220"/>
          </a:xfrm>
          <a:prstGeom prst="rect">
            <a:avLst/>
          </a:prstGeom>
          <a:noFill/>
        </p:spPr>
        <p:txBody>
          <a:bodyPr wrap="none" rtlCol="0">
            <a:spAutoFit/>
          </a:bodyPr>
          <a:lstStyle/>
          <a:p>
            <a:r>
              <a:rPr lang="en-GB" sz="2800" b="1" dirty="0">
                <a:solidFill>
                  <a:srgbClr val="FFFF00"/>
                </a:solidFill>
              </a:rPr>
              <a:t>4</a:t>
            </a:r>
          </a:p>
        </p:txBody>
      </p:sp>
      <p:sp>
        <p:nvSpPr>
          <p:cNvPr id="36" name="TextBox 35">
            <a:extLst>
              <a:ext uri="{FF2B5EF4-FFF2-40B4-BE49-F238E27FC236}">
                <a16:creationId xmlns:a16="http://schemas.microsoft.com/office/drawing/2014/main" id="{BFB3B857-7E8A-F500-A619-BAB62449977A}"/>
              </a:ext>
            </a:extLst>
          </p:cNvPr>
          <p:cNvSpPr txBox="1"/>
          <p:nvPr/>
        </p:nvSpPr>
        <p:spPr>
          <a:xfrm>
            <a:off x="8581294" y="4722745"/>
            <a:ext cx="2030299" cy="523220"/>
          </a:xfrm>
          <a:prstGeom prst="rect">
            <a:avLst/>
          </a:prstGeom>
          <a:noFill/>
        </p:spPr>
        <p:txBody>
          <a:bodyPr wrap="none" rtlCol="0">
            <a:spAutoFit/>
          </a:bodyPr>
          <a:lstStyle/>
          <a:p>
            <a:r>
              <a:rPr lang="en-GB" sz="2800" dirty="0">
                <a:solidFill>
                  <a:schemeClr val="bg1"/>
                </a:solidFill>
              </a:rPr>
              <a:t>Wafer Chuck</a:t>
            </a:r>
          </a:p>
        </p:txBody>
      </p:sp>
      <p:sp>
        <p:nvSpPr>
          <p:cNvPr id="5" name="Content Placeholder 2">
            <a:extLst>
              <a:ext uri="{FF2B5EF4-FFF2-40B4-BE49-F238E27FC236}">
                <a16:creationId xmlns:a16="http://schemas.microsoft.com/office/drawing/2014/main" id="{02AFD367-ED37-83E4-C697-31054887CEF5}"/>
              </a:ext>
            </a:extLst>
          </p:cNvPr>
          <p:cNvSpPr txBox="1">
            <a:spLocks/>
          </p:cNvSpPr>
          <p:nvPr/>
        </p:nvSpPr>
        <p:spPr>
          <a:xfrm>
            <a:off x="689761" y="5706779"/>
            <a:ext cx="10585449" cy="335476"/>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Okay – This is at the bottom of the wafer, why is it on top of the wafer ?</a:t>
            </a:r>
          </a:p>
        </p:txBody>
      </p:sp>
    </p:spTree>
    <p:extLst>
      <p:ext uri="{BB962C8B-B14F-4D97-AF65-F5344CB8AC3E}">
        <p14:creationId xmlns:p14="http://schemas.microsoft.com/office/powerpoint/2010/main" val="409666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B115-4154-4BF4-E727-0A7F7EEE50BB}"/>
              </a:ext>
            </a:extLst>
          </p:cNvPr>
          <p:cNvSpPr>
            <a:spLocks noGrp="1"/>
          </p:cNvSpPr>
          <p:nvPr>
            <p:ph type="title"/>
          </p:nvPr>
        </p:nvSpPr>
        <p:spPr/>
        <p:txBody>
          <a:bodyPr/>
          <a:lstStyle/>
          <a:p>
            <a:r>
              <a:rPr lang="en-GB" dirty="0"/>
              <a:t>What is going on here ?</a:t>
            </a:r>
          </a:p>
        </p:txBody>
      </p:sp>
      <p:sp>
        <p:nvSpPr>
          <p:cNvPr id="3" name="Content Placeholder 2">
            <a:extLst>
              <a:ext uri="{FF2B5EF4-FFF2-40B4-BE49-F238E27FC236}">
                <a16:creationId xmlns:a16="http://schemas.microsoft.com/office/drawing/2014/main" id="{B7F5C79A-3927-FA34-639E-EFEBEA816449}"/>
              </a:ext>
            </a:extLst>
          </p:cNvPr>
          <p:cNvSpPr>
            <a:spLocks noGrp="1"/>
          </p:cNvSpPr>
          <p:nvPr>
            <p:ph idx="1"/>
          </p:nvPr>
        </p:nvSpPr>
        <p:spPr>
          <a:xfrm>
            <a:off x="802800" y="1440000"/>
            <a:ext cx="10585449" cy="335476"/>
          </a:xfrm>
        </p:spPr>
        <p:txBody>
          <a:bodyPr/>
          <a:lstStyle/>
          <a:p>
            <a:r>
              <a:rPr lang="en-GB" dirty="0"/>
              <a:t>Okay – This is at the bottom of the wafer, why is it on top of the wafer ?</a:t>
            </a:r>
          </a:p>
        </p:txBody>
      </p:sp>
      <p:sp>
        <p:nvSpPr>
          <p:cNvPr id="4" name="Slide Number Placeholder 3">
            <a:extLst>
              <a:ext uri="{FF2B5EF4-FFF2-40B4-BE49-F238E27FC236}">
                <a16:creationId xmlns:a16="http://schemas.microsoft.com/office/drawing/2014/main" id="{2DC92B35-ACDB-FD5C-653A-A2432A4F3A17}"/>
              </a:ext>
            </a:extLst>
          </p:cNvPr>
          <p:cNvSpPr>
            <a:spLocks noGrp="1"/>
          </p:cNvSpPr>
          <p:nvPr>
            <p:ph type="sldNum" sz="quarter" idx="12"/>
          </p:nvPr>
        </p:nvSpPr>
        <p:spPr/>
        <p:txBody>
          <a:bodyPr/>
          <a:lstStyle/>
          <a:p>
            <a:fld id="{174AA261-AAF7-DC44-BCF5-865ED735671F}" type="slidenum">
              <a:rPr lang="nl-NL" smtClean="0"/>
              <a:pPr/>
              <a:t>34</a:t>
            </a:fld>
            <a:endParaRPr lang="nl-NL" sz="1000"/>
          </a:p>
        </p:txBody>
      </p:sp>
      <p:pic>
        <p:nvPicPr>
          <p:cNvPr id="17" name="Picture 16">
            <a:extLst>
              <a:ext uri="{FF2B5EF4-FFF2-40B4-BE49-F238E27FC236}">
                <a16:creationId xmlns:a16="http://schemas.microsoft.com/office/drawing/2014/main" id="{015ECECF-D4D6-F5B1-EBF9-13525BBEC3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16200000">
            <a:off x="861209" y="2294197"/>
            <a:ext cx="3016611" cy="2861502"/>
          </a:xfrm>
          <a:prstGeom prst="rect">
            <a:avLst/>
          </a:prstGeom>
        </p:spPr>
      </p:pic>
      <p:sp>
        <p:nvSpPr>
          <p:cNvPr id="20" name="TextBox 19">
            <a:extLst>
              <a:ext uri="{FF2B5EF4-FFF2-40B4-BE49-F238E27FC236}">
                <a16:creationId xmlns:a16="http://schemas.microsoft.com/office/drawing/2014/main" id="{567FA162-8F94-1E00-C549-DBA87C68666D}"/>
              </a:ext>
            </a:extLst>
          </p:cNvPr>
          <p:cNvSpPr txBox="1"/>
          <p:nvPr/>
        </p:nvSpPr>
        <p:spPr>
          <a:xfrm>
            <a:off x="2116328" y="2475071"/>
            <a:ext cx="416731" cy="523220"/>
          </a:xfrm>
          <a:prstGeom prst="rect">
            <a:avLst/>
          </a:prstGeom>
          <a:noFill/>
        </p:spPr>
        <p:txBody>
          <a:bodyPr wrap="square" rtlCol="0">
            <a:spAutoFit/>
          </a:bodyPr>
          <a:lstStyle/>
          <a:p>
            <a:r>
              <a:rPr lang="en-GB" sz="2800" b="1" dirty="0">
                <a:solidFill>
                  <a:srgbClr val="FFFF00"/>
                </a:solidFill>
              </a:rPr>
              <a:t>1</a:t>
            </a:r>
          </a:p>
        </p:txBody>
      </p:sp>
      <p:sp>
        <p:nvSpPr>
          <p:cNvPr id="21" name="TextBox 20">
            <a:extLst>
              <a:ext uri="{FF2B5EF4-FFF2-40B4-BE49-F238E27FC236}">
                <a16:creationId xmlns:a16="http://schemas.microsoft.com/office/drawing/2014/main" id="{8BDB2107-1D1B-9EB9-9598-67CF16224DB7}"/>
              </a:ext>
            </a:extLst>
          </p:cNvPr>
          <p:cNvSpPr txBox="1"/>
          <p:nvPr/>
        </p:nvSpPr>
        <p:spPr>
          <a:xfrm>
            <a:off x="2939136" y="3684817"/>
            <a:ext cx="416731" cy="523220"/>
          </a:xfrm>
          <a:prstGeom prst="rect">
            <a:avLst/>
          </a:prstGeom>
          <a:noFill/>
        </p:spPr>
        <p:txBody>
          <a:bodyPr wrap="square" rtlCol="0">
            <a:spAutoFit/>
          </a:bodyPr>
          <a:lstStyle/>
          <a:p>
            <a:r>
              <a:rPr lang="en-GB" sz="2800" b="1" dirty="0">
                <a:solidFill>
                  <a:srgbClr val="FFFF00"/>
                </a:solidFill>
              </a:rPr>
              <a:t>2</a:t>
            </a:r>
          </a:p>
        </p:txBody>
      </p:sp>
      <p:sp>
        <p:nvSpPr>
          <p:cNvPr id="22" name="TextBox 21">
            <a:extLst>
              <a:ext uri="{FF2B5EF4-FFF2-40B4-BE49-F238E27FC236}">
                <a16:creationId xmlns:a16="http://schemas.microsoft.com/office/drawing/2014/main" id="{6A6CA29E-C480-EBAF-9476-DEC71027F712}"/>
              </a:ext>
            </a:extLst>
          </p:cNvPr>
          <p:cNvSpPr txBox="1"/>
          <p:nvPr/>
        </p:nvSpPr>
        <p:spPr>
          <a:xfrm>
            <a:off x="2298104" y="4394588"/>
            <a:ext cx="416731" cy="523220"/>
          </a:xfrm>
          <a:prstGeom prst="rect">
            <a:avLst/>
          </a:prstGeom>
          <a:noFill/>
        </p:spPr>
        <p:txBody>
          <a:bodyPr wrap="square" rtlCol="0">
            <a:spAutoFit/>
          </a:bodyPr>
          <a:lstStyle/>
          <a:p>
            <a:r>
              <a:rPr lang="en-GB" sz="2800" b="1" dirty="0">
                <a:solidFill>
                  <a:srgbClr val="FFFF00"/>
                </a:solidFill>
              </a:rPr>
              <a:t>3</a:t>
            </a:r>
          </a:p>
        </p:txBody>
      </p:sp>
      <p:sp>
        <p:nvSpPr>
          <p:cNvPr id="23" name="TextBox 22">
            <a:extLst>
              <a:ext uri="{FF2B5EF4-FFF2-40B4-BE49-F238E27FC236}">
                <a16:creationId xmlns:a16="http://schemas.microsoft.com/office/drawing/2014/main" id="{F5EE6C60-BC46-90AC-9A3D-0A2B892BC788}"/>
              </a:ext>
            </a:extLst>
          </p:cNvPr>
          <p:cNvSpPr txBox="1"/>
          <p:nvPr/>
        </p:nvSpPr>
        <p:spPr>
          <a:xfrm>
            <a:off x="1371245" y="3690829"/>
            <a:ext cx="416731" cy="523220"/>
          </a:xfrm>
          <a:prstGeom prst="rect">
            <a:avLst/>
          </a:prstGeom>
          <a:noFill/>
        </p:spPr>
        <p:txBody>
          <a:bodyPr wrap="square" rtlCol="0">
            <a:spAutoFit/>
          </a:bodyPr>
          <a:lstStyle/>
          <a:p>
            <a:r>
              <a:rPr lang="en-GB" sz="2800" b="1" dirty="0">
                <a:solidFill>
                  <a:srgbClr val="FFFF00"/>
                </a:solidFill>
              </a:rPr>
              <a:t>4</a:t>
            </a:r>
          </a:p>
        </p:txBody>
      </p:sp>
      <p:sp>
        <p:nvSpPr>
          <p:cNvPr id="36" name="TextBox 35">
            <a:extLst>
              <a:ext uri="{FF2B5EF4-FFF2-40B4-BE49-F238E27FC236}">
                <a16:creationId xmlns:a16="http://schemas.microsoft.com/office/drawing/2014/main" id="{BFB3B857-7E8A-F500-A619-BAB62449977A}"/>
              </a:ext>
            </a:extLst>
          </p:cNvPr>
          <p:cNvSpPr txBox="1"/>
          <p:nvPr/>
        </p:nvSpPr>
        <p:spPr>
          <a:xfrm>
            <a:off x="1290147" y="4722745"/>
            <a:ext cx="2030299" cy="523220"/>
          </a:xfrm>
          <a:prstGeom prst="rect">
            <a:avLst/>
          </a:prstGeom>
          <a:noFill/>
        </p:spPr>
        <p:txBody>
          <a:bodyPr wrap="none" rtlCol="0">
            <a:spAutoFit/>
          </a:bodyPr>
          <a:lstStyle/>
          <a:p>
            <a:r>
              <a:rPr lang="en-GB" sz="2800" dirty="0">
                <a:solidFill>
                  <a:schemeClr val="bg1"/>
                </a:solidFill>
              </a:rPr>
              <a:t>Wafer Chuck</a:t>
            </a:r>
          </a:p>
        </p:txBody>
      </p:sp>
      <p:pic>
        <p:nvPicPr>
          <p:cNvPr id="9" name="Picture 8">
            <a:extLst>
              <a:ext uri="{FF2B5EF4-FFF2-40B4-BE49-F238E27FC236}">
                <a16:creationId xmlns:a16="http://schemas.microsoft.com/office/drawing/2014/main" id="{488F90E0-EF08-6D54-598F-8C38FC0A87E3}"/>
              </a:ext>
            </a:extLst>
          </p:cNvPr>
          <p:cNvPicPr>
            <a:picLocks noChangeAspect="1"/>
          </p:cNvPicPr>
          <p:nvPr/>
        </p:nvPicPr>
        <p:blipFill>
          <a:blip r:embed="rId5"/>
          <a:stretch>
            <a:fillRect/>
          </a:stretch>
        </p:blipFill>
        <p:spPr>
          <a:xfrm>
            <a:off x="4533432" y="2070528"/>
            <a:ext cx="3296653" cy="3162726"/>
          </a:xfrm>
          <a:prstGeom prst="rect">
            <a:avLst/>
          </a:prstGeom>
        </p:spPr>
      </p:pic>
    </p:spTree>
    <p:extLst>
      <p:ext uri="{BB962C8B-B14F-4D97-AF65-F5344CB8AC3E}">
        <p14:creationId xmlns:p14="http://schemas.microsoft.com/office/powerpoint/2010/main" val="195101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B115-4154-4BF4-E727-0A7F7EEE50BB}"/>
              </a:ext>
            </a:extLst>
          </p:cNvPr>
          <p:cNvSpPr>
            <a:spLocks noGrp="1"/>
          </p:cNvSpPr>
          <p:nvPr>
            <p:ph type="title"/>
          </p:nvPr>
        </p:nvSpPr>
        <p:spPr/>
        <p:txBody>
          <a:bodyPr/>
          <a:lstStyle/>
          <a:p>
            <a:r>
              <a:rPr lang="en-GB" dirty="0"/>
              <a:t>What is going on here ?</a:t>
            </a:r>
          </a:p>
        </p:txBody>
      </p:sp>
      <p:sp>
        <p:nvSpPr>
          <p:cNvPr id="3" name="Content Placeholder 2">
            <a:extLst>
              <a:ext uri="{FF2B5EF4-FFF2-40B4-BE49-F238E27FC236}">
                <a16:creationId xmlns:a16="http://schemas.microsoft.com/office/drawing/2014/main" id="{B7F5C79A-3927-FA34-639E-EFEBEA816449}"/>
              </a:ext>
            </a:extLst>
          </p:cNvPr>
          <p:cNvSpPr>
            <a:spLocks noGrp="1"/>
          </p:cNvSpPr>
          <p:nvPr>
            <p:ph idx="1"/>
          </p:nvPr>
        </p:nvSpPr>
        <p:spPr>
          <a:xfrm>
            <a:off x="802800" y="1440000"/>
            <a:ext cx="10585449" cy="335476"/>
          </a:xfrm>
        </p:spPr>
        <p:txBody>
          <a:bodyPr/>
          <a:lstStyle/>
          <a:p>
            <a:r>
              <a:rPr lang="en-GB" dirty="0"/>
              <a:t>Okay – This is at the bottom of the wafer, why is it on top of the wafer ?</a:t>
            </a:r>
          </a:p>
        </p:txBody>
      </p:sp>
      <p:sp>
        <p:nvSpPr>
          <p:cNvPr id="4" name="Slide Number Placeholder 3">
            <a:extLst>
              <a:ext uri="{FF2B5EF4-FFF2-40B4-BE49-F238E27FC236}">
                <a16:creationId xmlns:a16="http://schemas.microsoft.com/office/drawing/2014/main" id="{2DC92B35-ACDB-FD5C-653A-A2432A4F3A17}"/>
              </a:ext>
            </a:extLst>
          </p:cNvPr>
          <p:cNvSpPr>
            <a:spLocks noGrp="1"/>
          </p:cNvSpPr>
          <p:nvPr>
            <p:ph type="sldNum" sz="quarter" idx="12"/>
          </p:nvPr>
        </p:nvSpPr>
        <p:spPr/>
        <p:txBody>
          <a:bodyPr/>
          <a:lstStyle/>
          <a:p>
            <a:fld id="{174AA261-AAF7-DC44-BCF5-865ED735671F}" type="slidenum">
              <a:rPr lang="nl-NL" smtClean="0"/>
              <a:pPr/>
              <a:t>35</a:t>
            </a:fld>
            <a:endParaRPr lang="nl-NL" sz="1000"/>
          </a:p>
        </p:txBody>
      </p:sp>
      <p:pic>
        <p:nvPicPr>
          <p:cNvPr id="17" name="Picture 16">
            <a:extLst>
              <a:ext uri="{FF2B5EF4-FFF2-40B4-BE49-F238E27FC236}">
                <a16:creationId xmlns:a16="http://schemas.microsoft.com/office/drawing/2014/main" id="{015ECECF-D4D6-F5B1-EBF9-13525BBEC3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16200000">
            <a:off x="861209" y="2294197"/>
            <a:ext cx="3016611" cy="2861502"/>
          </a:xfrm>
          <a:prstGeom prst="rect">
            <a:avLst/>
          </a:prstGeom>
        </p:spPr>
      </p:pic>
      <p:sp>
        <p:nvSpPr>
          <p:cNvPr id="20" name="TextBox 19">
            <a:extLst>
              <a:ext uri="{FF2B5EF4-FFF2-40B4-BE49-F238E27FC236}">
                <a16:creationId xmlns:a16="http://schemas.microsoft.com/office/drawing/2014/main" id="{567FA162-8F94-1E00-C549-DBA87C68666D}"/>
              </a:ext>
            </a:extLst>
          </p:cNvPr>
          <p:cNvSpPr txBox="1"/>
          <p:nvPr/>
        </p:nvSpPr>
        <p:spPr>
          <a:xfrm>
            <a:off x="2116328" y="2475071"/>
            <a:ext cx="416731" cy="523220"/>
          </a:xfrm>
          <a:prstGeom prst="rect">
            <a:avLst/>
          </a:prstGeom>
          <a:noFill/>
        </p:spPr>
        <p:txBody>
          <a:bodyPr wrap="square" rtlCol="0">
            <a:spAutoFit/>
          </a:bodyPr>
          <a:lstStyle/>
          <a:p>
            <a:r>
              <a:rPr lang="en-GB" sz="2800" b="1" dirty="0">
                <a:solidFill>
                  <a:srgbClr val="FFFF00"/>
                </a:solidFill>
              </a:rPr>
              <a:t>1</a:t>
            </a:r>
          </a:p>
        </p:txBody>
      </p:sp>
      <p:sp>
        <p:nvSpPr>
          <p:cNvPr id="21" name="TextBox 20">
            <a:extLst>
              <a:ext uri="{FF2B5EF4-FFF2-40B4-BE49-F238E27FC236}">
                <a16:creationId xmlns:a16="http://schemas.microsoft.com/office/drawing/2014/main" id="{8BDB2107-1D1B-9EB9-9598-67CF16224DB7}"/>
              </a:ext>
            </a:extLst>
          </p:cNvPr>
          <p:cNvSpPr txBox="1"/>
          <p:nvPr/>
        </p:nvSpPr>
        <p:spPr>
          <a:xfrm>
            <a:off x="2939136" y="3684817"/>
            <a:ext cx="416731" cy="523220"/>
          </a:xfrm>
          <a:prstGeom prst="rect">
            <a:avLst/>
          </a:prstGeom>
          <a:noFill/>
        </p:spPr>
        <p:txBody>
          <a:bodyPr wrap="square" rtlCol="0">
            <a:spAutoFit/>
          </a:bodyPr>
          <a:lstStyle/>
          <a:p>
            <a:r>
              <a:rPr lang="en-GB" sz="2800" b="1" dirty="0">
                <a:solidFill>
                  <a:srgbClr val="FFFF00"/>
                </a:solidFill>
              </a:rPr>
              <a:t>2</a:t>
            </a:r>
          </a:p>
        </p:txBody>
      </p:sp>
      <p:sp>
        <p:nvSpPr>
          <p:cNvPr id="22" name="TextBox 21">
            <a:extLst>
              <a:ext uri="{FF2B5EF4-FFF2-40B4-BE49-F238E27FC236}">
                <a16:creationId xmlns:a16="http://schemas.microsoft.com/office/drawing/2014/main" id="{6A6CA29E-C480-EBAF-9476-DEC71027F712}"/>
              </a:ext>
            </a:extLst>
          </p:cNvPr>
          <p:cNvSpPr txBox="1"/>
          <p:nvPr/>
        </p:nvSpPr>
        <p:spPr>
          <a:xfrm>
            <a:off x="2298104" y="4394588"/>
            <a:ext cx="416731" cy="523220"/>
          </a:xfrm>
          <a:prstGeom prst="rect">
            <a:avLst/>
          </a:prstGeom>
          <a:noFill/>
        </p:spPr>
        <p:txBody>
          <a:bodyPr wrap="square" rtlCol="0">
            <a:spAutoFit/>
          </a:bodyPr>
          <a:lstStyle/>
          <a:p>
            <a:r>
              <a:rPr lang="en-GB" sz="2800" b="1" dirty="0">
                <a:solidFill>
                  <a:srgbClr val="FFFF00"/>
                </a:solidFill>
              </a:rPr>
              <a:t>3</a:t>
            </a:r>
          </a:p>
        </p:txBody>
      </p:sp>
      <p:sp>
        <p:nvSpPr>
          <p:cNvPr id="23" name="TextBox 22">
            <a:extLst>
              <a:ext uri="{FF2B5EF4-FFF2-40B4-BE49-F238E27FC236}">
                <a16:creationId xmlns:a16="http://schemas.microsoft.com/office/drawing/2014/main" id="{F5EE6C60-BC46-90AC-9A3D-0A2B892BC788}"/>
              </a:ext>
            </a:extLst>
          </p:cNvPr>
          <p:cNvSpPr txBox="1"/>
          <p:nvPr/>
        </p:nvSpPr>
        <p:spPr>
          <a:xfrm>
            <a:off x="1371245" y="3690829"/>
            <a:ext cx="416731" cy="523220"/>
          </a:xfrm>
          <a:prstGeom prst="rect">
            <a:avLst/>
          </a:prstGeom>
          <a:noFill/>
        </p:spPr>
        <p:txBody>
          <a:bodyPr wrap="square" rtlCol="0">
            <a:spAutoFit/>
          </a:bodyPr>
          <a:lstStyle/>
          <a:p>
            <a:r>
              <a:rPr lang="en-GB" sz="2800" b="1" dirty="0">
                <a:solidFill>
                  <a:srgbClr val="FFFF00"/>
                </a:solidFill>
              </a:rPr>
              <a:t>4</a:t>
            </a:r>
          </a:p>
        </p:txBody>
      </p:sp>
      <p:sp>
        <p:nvSpPr>
          <p:cNvPr id="36" name="TextBox 35">
            <a:extLst>
              <a:ext uri="{FF2B5EF4-FFF2-40B4-BE49-F238E27FC236}">
                <a16:creationId xmlns:a16="http://schemas.microsoft.com/office/drawing/2014/main" id="{BFB3B857-7E8A-F500-A619-BAB62449977A}"/>
              </a:ext>
            </a:extLst>
          </p:cNvPr>
          <p:cNvSpPr txBox="1"/>
          <p:nvPr/>
        </p:nvSpPr>
        <p:spPr>
          <a:xfrm>
            <a:off x="1290147" y="4722745"/>
            <a:ext cx="2030299" cy="523220"/>
          </a:xfrm>
          <a:prstGeom prst="rect">
            <a:avLst/>
          </a:prstGeom>
          <a:noFill/>
        </p:spPr>
        <p:txBody>
          <a:bodyPr wrap="none" rtlCol="0">
            <a:spAutoFit/>
          </a:bodyPr>
          <a:lstStyle/>
          <a:p>
            <a:r>
              <a:rPr lang="en-GB" sz="2800" dirty="0">
                <a:solidFill>
                  <a:schemeClr val="bg1"/>
                </a:solidFill>
              </a:rPr>
              <a:t>Wafer Chuck</a:t>
            </a:r>
          </a:p>
        </p:txBody>
      </p:sp>
      <p:pic>
        <p:nvPicPr>
          <p:cNvPr id="9" name="Picture 8">
            <a:extLst>
              <a:ext uri="{FF2B5EF4-FFF2-40B4-BE49-F238E27FC236}">
                <a16:creationId xmlns:a16="http://schemas.microsoft.com/office/drawing/2014/main" id="{488F90E0-EF08-6D54-598F-8C38FC0A87E3}"/>
              </a:ext>
            </a:extLst>
          </p:cNvPr>
          <p:cNvPicPr>
            <a:picLocks noChangeAspect="1"/>
          </p:cNvPicPr>
          <p:nvPr/>
        </p:nvPicPr>
        <p:blipFill>
          <a:blip r:embed="rId5"/>
          <a:stretch>
            <a:fillRect/>
          </a:stretch>
        </p:blipFill>
        <p:spPr>
          <a:xfrm>
            <a:off x="4533432" y="2070528"/>
            <a:ext cx="3296653" cy="3162726"/>
          </a:xfrm>
          <a:prstGeom prst="rect">
            <a:avLst/>
          </a:prstGeom>
        </p:spPr>
      </p:pic>
      <p:pic>
        <p:nvPicPr>
          <p:cNvPr id="13" name="Picture 12">
            <a:extLst>
              <a:ext uri="{FF2B5EF4-FFF2-40B4-BE49-F238E27FC236}">
                <a16:creationId xmlns:a16="http://schemas.microsoft.com/office/drawing/2014/main" id="{D5ACF9CF-A858-2A12-CD54-1E23296E80D8}"/>
              </a:ext>
            </a:extLst>
          </p:cNvPr>
          <p:cNvPicPr>
            <a:picLocks noChangeAspect="1"/>
          </p:cNvPicPr>
          <p:nvPr/>
        </p:nvPicPr>
        <p:blipFill>
          <a:blip r:embed="rId6"/>
          <a:stretch>
            <a:fillRect/>
          </a:stretch>
        </p:blipFill>
        <p:spPr>
          <a:xfrm>
            <a:off x="8102650" y="2254724"/>
            <a:ext cx="2551564" cy="2794334"/>
          </a:xfrm>
          <a:prstGeom prst="rect">
            <a:avLst/>
          </a:prstGeom>
        </p:spPr>
      </p:pic>
      <p:sp>
        <p:nvSpPr>
          <p:cNvPr id="15" name="Content Placeholder 2">
            <a:extLst>
              <a:ext uri="{FF2B5EF4-FFF2-40B4-BE49-F238E27FC236}">
                <a16:creationId xmlns:a16="http://schemas.microsoft.com/office/drawing/2014/main" id="{E6EC3061-A78F-7B74-0D78-3EF394A96A07}"/>
              </a:ext>
            </a:extLst>
          </p:cNvPr>
          <p:cNvSpPr txBox="1">
            <a:spLocks/>
          </p:cNvSpPr>
          <p:nvPr/>
        </p:nvSpPr>
        <p:spPr>
          <a:xfrm>
            <a:off x="689761" y="5706779"/>
            <a:ext cx="10585449" cy="335476"/>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not the chuck itself, it’s the E-field from the clamping mechanism</a:t>
            </a:r>
          </a:p>
        </p:txBody>
      </p:sp>
    </p:spTree>
    <p:extLst>
      <p:ext uri="{BB962C8B-B14F-4D97-AF65-F5344CB8AC3E}">
        <p14:creationId xmlns:p14="http://schemas.microsoft.com/office/powerpoint/2010/main" val="403195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304B-A6A9-0CDF-8E89-BD44FB372902}"/>
              </a:ext>
            </a:extLst>
          </p:cNvPr>
          <p:cNvSpPr>
            <a:spLocks noGrp="1"/>
          </p:cNvSpPr>
          <p:nvPr>
            <p:ph type="title"/>
          </p:nvPr>
        </p:nvSpPr>
        <p:spPr/>
        <p:txBody>
          <a:bodyPr/>
          <a:lstStyle/>
          <a:p>
            <a:r>
              <a:rPr lang="en-GB" dirty="0"/>
              <a:t>Problem solving team &amp; minesweeper</a:t>
            </a:r>
          </a:p>
        </p:txBody>
      </p:sp>
      <p:sp>
        <p:nvSpPr>
          <p:cNvPr id="4" name="Slide Number Placeholder 3">
            <a:extLst>
              <a:ext uri="{FF2B5EF4-FFF2-40B4-BE49-F238E27FC236}">
                <a16:creationId xmlns:a16="http://schemas.microsoft.com/office/drawing/2014/main" id="{B3581F11-C7BB-5E59-56D8-73CCF5D77B42}"/>
              </a:ext>
            </a:extLst>
          </p:cNvPr>
          <p:cNvSpPr>
            <a:spLocks noGrp="1"/>
          </p:cNvSpPr>
          <p:nvPr>
            <p:ph type="sldNum" sz="quarter" idx="12"/>
          </p:nvPr>
        </p:nvSpPr>
        <p:spPr/>
        <p:txBody>
          <a:bodyPr/>
          <a:lstStyle/>
          <a:p>
            <a:fld id="{174AA261-AAF7-DC44-BCF5-865ED735671F}" type="slidenum">
              <a:rPr lang="nl-NL" smtClean="0"/>
              <a:pPr/>
              <a:t>36</a:t>
            </a:fld>
            <a:endParaRPr lang="nl-NL" sz="1000"/>
          </a:p>
        </p:txBody>
      </p:sp>
      <p:pic>
        <p:nvPicPr>
          <p:cNvPr id="5" name="Picture 4">
            <a:extLst>
              <a:ext uri="{FF2B5EF4-FFF2-40B4-BE49-F238E27FC236}">
                <a16:creationId xmlns:a16="http://schemas.microsoft.com/office/drawing/2014/main" id="{3D9857C2-6DD7-6E68-E120-370423B72FC0}"/>
              </a:ext>
            </a:extLst>
          </p:cNvPr>
          <p:cNvPicPr>
            <a:picLocks noChangeAspect="1"/>
          </p:cNvPicPr>
          <p:nvPr/>
        </p:nvPicPr>
        <p:blipFill rotWithShape="1">
          <a:blip r:embed="rId3"/>
          <a:srcRect l="27173" r="25857"/>
          <a:stretch/>
        </p:blipFill>
        <p:spPr>
          <a:xfrm>
            <a:off x="7650735" y="2572663"/>
            <a:ext cx="3278399" cy="3926152"/>
          </a:xfrm>
          <a:prstGeom prst="rect">
            <a:avLst/>
          </a:prstGeom>
          <a:scene3d>
            <a:camera prst="orthographicFront"/>
            <a:lightRig rig="threePt" dir="t"/>
          </a:scene3d>
          <a:sp3d>
            <a:bevelT w="114300" prst="artDeco"/>
          </a:sp3d>
        </p:spPr>
      </p:pic>
      <p:pic>
        <p:nvPicPr>
          <p:cNvPr id="7" name="Picture 6">
            <a:extLst>
              <a:ext uri="{FF2B5EF4-FFF2-40B4-BE49-F238E27FC236}">
                <a16:creationId xmlns:a16="http://schemas.microsoft.com/office/drawing/2014/main" id="{2891A800-5CAB-A53A-7F0F-7CAF27692650}"/>
              </a:ext>
            </a:extLst>
          </p:cNvPr>
          <p:cNvPicPr>
            <a:picLocks noChangeAspect="1"/>
          </p:cNvPicPr>
          <p:nvPr/>
        </p:nvPicPr>
        <p:blipFill rotWithShape="1">
          <a:blip r:embed="rId4"/>
          <a:srcRect l="14796" r="18122"/>
          <a:stretch/>
        </p:blipFill>
        <p:spPr>
          <a:xfrm>
            <a:off x="1327279" y="2685651"/>
            <a:ext cx="2787315" cy="1486697"/>
          </a:xfrm>
          <a:prstGeom prst="rect">
            <a:avLst/>
          </a:prstGeom>
        </p:spPr>
      </p:pic>
      <p:sp>
        <p:nvSpPr>
          <p:cNvPr id="8" name="TextBox 7">
            <a:extLst>
              <a:ext uri="{FF2B5EF4-FFF2-40B4-BE49-F238E27FC236}">
                <a16:creationId xmlns:a16="http://schemas.microsoft.com/office/drawing/2014/main" id="{C17610B9-FACD-35DF-90C1-FD78E66DAE9B}"/>
              </a:ext>
            </a:extLst>
          </p:cNvPr>
          <p:cNvSpPr txBox="1"/>
          <p:nvPr/>
        </p:nvSpPr>
        <p:spPr>
          <a:xfrm>
            <a:off x="2447970" y="4535739"/>
            <a:ext cx="417102" cy="369332"/>
          </a:xfrm>
          <a:prstGeom prst="rect">
            <a:avLst/>
          </a:prstGeom>
          <a:noFill/>
        </p:spPr>
        <p:txBody>
          <a:bodyPr wrap="none" rtlCol="0">
            <a:spAutoFit/>
          </a:bodyPr>
          <a:lstStyle/>
          <a:p>
            <a:r>
              <a:rPr lang="en-GB" dirty="0"/>
              <a:t>Or</a:t>
            </a:r>
          </a:p>
        </p:txBody>
      </p:sp>
      <p:sp>
        <p:nvSpPr>
          <p:cNvPr id="11" name="TextBox 10">
            <a:extLst>
              <a:ext uri="{FF2B5EF4-FFF2-40B4-BE49-F238E27FC236}">
                <a16:creationId xmlns:a16="http://schemas.microsoft.com/office/drawing/2014/main" id="{A07FD195-ADFC-07FC-08F7-E31C0223D4B3}"/>
              </a:ext>
            </a:extLst>
          </p:cNvPr>
          <p:cNvSpPr txBox="1"/>
          <p:nvPr/>
        </p:nvSpPr>
        <p:spPr>
          <a:xfrm>
            <a:off x="1327279" y="5089191"/>
            <a:ext cx="2658485" cy="523220"/>
          </a:xfrm>
          <a:prstGeom prst="rect">
            <a:avLst/>
          </a:prstGeom>
          <a:noFill/>
        </p:spPr>
        <p:txBody>
          <a:bodyPr wrap="none" rtlCol="0">
            <a:spAutoFit/>
          </a:bodyPr>
          <a:lstStyle/>
          <a:p>
            <a:r>
              <a:rPr lang="en-GB" sz="2800" dirty="0">
                <a:solidFill>
                  <a:srgbClr val="C00000"/>
                </a:solidFill>
              </a:rPr>
              <a:t>Un</a:t>
            </a:r>
            <a:r>
              <a:rPr lang="en-GB" sz="2800" dirty="0"/>
              <a:t>known Known</a:t>
            </a:r>
          </a:p>
        </p:txBody>
      </p:sp>
      <p:sp>
        <p:nvSpPr>
          <p:cNvPr id="12" name="Arrow: Right 11">
            <a:extLst>
              <a:ext uri="{FF2B5EF4-FFF2-40B4-BE49-F238E27FC236}">
                <a16:creationId xmlns:a16="http://schemas.microsoft.com/office/drawing/2014/main" id="{8A6943A7-FC9A-CD18-4C2D-2423A179171F}"/>
              </a:ext>
            </a:extLst>
          </p:cNvPr>
          <p:cNvSpPr/>
          <p:nvPr/>
        </p:nvSpPr>
        <p:spPr>
          <a:xfrm>
            <a:off x="4924548" y="2875548"/>
            <a:ext cx="1787404" cy="1486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07881D3F-777C-597D-A6D9-B60B49A8F058}"/>
              </a:ext>
            </a:extLst>
          </p:cNvPr>
          <p:cNvSpPr txBox="1"/>
          <p:nvPr/>
        </p:nvSpPr>
        <p:spPr>
          <a:xfrm>
            <a:off x="8473745" y="1401710"/>
            <a:ext cx="1633396" cy="523220"/>
          </a:xfrm>
          <a:prstGeom prst="rect">
            <a:avLst/>
          </a:prstGeom>
          <a:noFill/>
        </p:spPr>
        <p:txBody>
          <a:bodyPr wrap="none" rtlCol="0">
            <a:spAutoFit/>
          </a:bodyPr>
          <a:lstStyle/>
          <a:p>
            <a:r>
              <a:rPr lang="en-GB" sz="2800" dirty="0"/>
              <a:t>No Delays</a:t>
            </a:r>
          </a:p>
        </p:txBody>
      </p:sp>
      <p:sp>
        <p:nvSpPr>
          <p:cNvPr id="14" name="TextBox 13">
            <a:extLst>
              <a:ext uri="{FF2B5EF4-FFF2-40B4-BE49-F238E27FC236}">
                <a16:creationId xmlns:a16="http://schemas.microsoft.com/office/drawing/2014/main" id="{7997088A-33BC-2FD9-135B-BEEF4BB5B4CF}"/>
              </a:ext>
            </a:extLst>
          </p:cNvPr>
          <p:cNvSpPr txBox="1"/>
          <p:nvPr/>
        </p:nvSpPr>
        <p:spPr>
          <a:xfrm>
            <a:off x="8991103" y="1924930"/>
            <a:ext cx="429926" cy="523220"/>
          </a:xfrm>
          <a:prstGeom prst="rect">
            <a:avLst/>
          </a:prstGeom>
          <a:noFill/>
        </p:spPr>
        <p:txBody>
          <a:bodyPr wrap="none" rtlCol="0">
            <a:spAutoFit/>
          </a:bodyPr>
          <a:lstStyle/>
          <a:p>
            <a:r>
              <a:rPr lang="en-GB" sz="2800" dirty="0"/>
              <a:t>&amp;</a:t>
            </a:r>
          </a:p>
        </p:txBody>
      </p:sp>
      <p:sp>
        <p:nvSpPr>
          <p:cNvPr id="15" name="TextBox 14">
            <a:extLst>
              <a:ext uri="{FF2B5EF4-FFF2-40B4-BE49-F238E27FC236}">
                <a16:creationId xmlns:a16="http://schemas.microsoft.com/office/drawing/2014/main" id="{9AF5D2D5-6BF7-533B-EA38-0D68DF2BDB85}"/>
              </a:ext>
            </a:extLst>
          </p:cNvPr>
          <p:cNvSpPr txBox="1"/>
          <p:nvPr/>
        </p:nvSpPr>
        <p:spPr>
          <a:xfrm>
            <a:off x="1824472" y="1663320"/>
            <a:ext cx="1792927" cy="523220"/>
          </a:xfrm>
          <a:prstGeom prst="rect">
            <a:avLst/>
          </a:prstGeom>
          <a:noFill/>
        </p:spPr>
        <p:txBody>
          <a:bodyPr wrap="none" rtlCol="0">
            <a:spAutoFit/>
          </a:bodyPr>
          <a:lstStyle/>
          <a:p>
            <a:r>
              <a:rPr lang="en-GB" sz="2800" dirty="0"/>
              <a:t>You Decide</a:t>
            </a:r>
          </a:p>
        </p:txBody>
      </p:sp>
      <p:sp>
        <p:nvSpPr>
          <p:cNvPr id="16" name="TextBox 15">
            <a:extLst>
              <a:ext uri="{FF2B5EF4-FFF2-40B4-BE49-F238E27FC236}">
                <a16:creationId xmlns:a16="http://schemas.microsoft.com/office/drawing/2014/main" id="{CBED4649-BC00-0424-ABA0-EF2B72E0D40B}"/>
              </a:ext>
            </a:extLst>
          </p:cNvPr>
          <p:cNvSpPr txBox="1"/>
          <p:nvPr/>
        </p:nvSpPr>
        <p:spPr>
          <a:xfrm>
            <a:off x="4992727" y="3399237"/>
            <a:ext cx="1382173" cy="400110"/>
          </a:xfrm>
          <a:prstGeom prst="rect">
            <a:avLst/>
          </a:prstGeom>
          <a:noFill/>
        </p:spPr>
        <p:txBody>
          <a:bodyPr wrap="none" rtlCol="0">
            <a:spAutoFit/>
          </a:bodyPr>
          <a:lstStyle/>
          <a:p>
            <a:r>
              <a:rPr lang="en-GB" sz="2000" dirty="0"/>
              <a:t>In Any Case</a:t>
            </a:r>
          </a:p>
        </p:txBody>
      </p:sp>
    </p:spTree>
    <p:extLst>
      <p:ext uri="{BB962C8B-B14F-4D97-AF65-F5344CB8AC3E}">
        <p14:creationId xmlns:p14="http://schemas.microsoft.com/office/powerpoint/2010/main" val="92243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6383-C336-9206-281D-F304459DC69A}"/>
              </a:ext>
            </a:extLst>
          </p:cNvPr>
          <p:cNvSpPr>
            <a:spLocks noGrp="1"/>
          </p:cNvSpPr>
          <p:nvPr>
            <p:ph type="title"/>
          </p:nvPr>
        </p:nvSpPr>
        <p:spPr/>
        <p:txBody>
          <a:bodyPr/>
          <a:lstStyle/>
          <a:p>
            <a:r>
              <a:rPr lang="en-GB" dirty="0"/>
              <a:t>Interesting fact</a:t>
            </a:r>
          </a:p>
        </p:txBody>
      </p:sp>
      <p:sp>
        <p:nvSpPr>
          <p:cNvPr id="3" name="Content Placeholder 2">
            <a:extLst>
              <a:ext uri="{FF2B5EF4-FFF2-40B4-BE49-F238E27FC236}">
                <a16:creationId xmlns:a16="http://schemas.microsoft.com/office/drawing/2014/main" id="{522B70F2-F30A-4052-FB78-6D913BD1D5DE}"/>
              </a:ext>
            </a:extLst>
          </p:cNvPr>
          <p:cNvSpPr>
            <a:spLocks noGrp="1"/>
          </p:cNvSpPr>
          <p:nvPr>
            <p:ph idx="1"/>
          </p:nvPr>
        </p:nvSpPr>
        <p:spPr>
          <a:xfrm>
            <a:off x="648795" y="1207110"/>
            <a:ext cx="10603137" cy="1460913"/>
          </a:xfrm>
        </p:spPr>
        <p:txBody>
          <a:bodyPr/>
          <a:lstStyle/>
          <a:p>
            <a:r>
              <a:rPr lang="en-GB" dirty="0"/>
              <a:t>I was raised in Wilhelmina Park in </a:t>
            </a:r>
            <a:r>
              <a:rPr lang="en-GB" dirty="0" err="1"/>
              <a:t>Sneek</a:t>
            </a:r>
            <a:r>
              <a:rPr lang="en-GB" dirty="0"/>
              <a:t>, </a:t>
            </a:r>
            <a:br>
              <a:rPr lang="en-GB" dirty="0"/>
            </a:br>
            <a:r>
              <a:rPr lang="en-GB" dirty="0"/>
              <a:t>where my Grandpa was the park keeper</a:t>
            </a:r>
          </a:p>
          <a:p>
            <a:r>
              <a:rPr lang="en-GB" dirty="0"/>
              <a:t>We had two Black Swans who had a very bad temper,</a:t>
            </a:r>
            <a:br>
              <a:rPr lang="en-GB" dirty="0"/>
            </a:br>
            <a:r>
              <a:rPr lang="en-GB" dirty="0"/>
              <a:t>hence the fencing</a:t>
            </a:r>
          </a:p>
        </p:txBody>
      </p:sp>
      <p:sp>
        <p:nvSpPr>
          <p:cNvPr id="4" name="Slide Number Placeholder 3">
            <a:extLst>
              <a:ext uri="{FF2B5EF4-FFF2-40B4-BE49-F238E27FC236}">
                <a16:creationId xmlns:a16="http://schemas.microsoft.com/office/drawing/2014/main" id="{7B03F536-CA85-546D-D8C5-3DD6ABD847A6}"/>
              </a:ext>
            </a:extLst>
          </p:cNvPr>
          <p:cNvSpPr>
            <a:spLocks noGrp="1"/>
          </p:cNvSpPr>
          <p:nvPr>
            <p:ph type="sldNum" sz="quarter" idx="12"/>
          </p:nvPr>
        </p:nvSpPr>
        <p:spPr/>
        <p:txBody>
          <a:bodyPr/>
          <a:lstStyle/>
          <a:p>
            <a:fld id="{174AA261-AAF7-DC44-BCF5-865ED735671F}" type="slidenum">
              <a:rPr lang="nl-NL" smtClean="0"/>
              <a:pPr/>
              <a:t>37</a:t>
            </a:fld>
            <a:endParaRPr lang="nl-NL" sz="1000"/>
          </a:p>
        </p:txBody>
      </p:sp>
      <p:pic>
        <p:nvPicPr>
          <p:cNvPr id="6" name="Picture 5">
            <a:extLst>
              <a:ext uri="{FF2B5EF4-FFF2-40B4-BE49-F238E27FC236}">
                <a16:creationId xmlns:a16="http://schemas.microsoft.com/office/drawing/2014/main" id="{58CA545E-F8F5-B5DB-800D-0E92A0B1DE60}"/>
              </a:ext>
            </a:extLst>
          </p:cNvPr>
          <p:cNvPicPr>
            <a:picLocks noChangeAspect="1"/>
          </p:cNvPicPr>
          <p:nvPr/>
        </p:nvPicPr>
        <p:blipFill>
          <a:blip r:embed="rId3"/>
          <a:stretch>
            <a:fillRect/>
          </a:stretch>
        </p:blipFill>
        <p:spPr>
          <a:xfrm>
            <a:off x="6104368" y="2852693"/>
            <a:ext cx="4369869" cy="3277402"/>
          </a:xfrm>
          <a:prstGeom prst="rect">
            <a:avLst/>
          </a:prstGeom>
        </p:spPr>
      </p:pic>
      <p:pic>
        <p:nvPicPr>
          <p:cNvPr id="7" name="Picture 6">
            <a:extLst>
              <a:ext uri="{FF2B5EF4-FFF2-40B4-BE49-F238E27FC236}">
                <a16:creationId xmlns:a16="http://schemas.microsoft.com/office/drawing/2014/main" id="{E12FE9F3-A427-2401-3CAE-16F0FBEEA8A6}"/>
              </a:ext>
            </a:extLst>
          </p:cNvPr>
          <p:cNvPicPr>
            <a:picLocks noChangeAspect="1"/>
          </p:cNvPicPr>
          <p:nvPr/>
        </p:nvPicPr>
        <p:blipFill>
          <a:blip r:embed="rId4"/>
          <a:stretch>
            <a:fillRect/>
          </a:stretch>
        </p:blipFill>
        <p:spPr>
          <a:xfrm>
            <a:off x="1387853" y="2852693"/>
            <a:ext cx="4339732" cy="3277402"/>
          </a:xfrm>
          <a:prstGeom prst="rect">
            <a:avLst/>
          </a:prstGeom>
        </p:spPr>
      </p:pic>
    </p:spTree>
    <p:extLst>
      <p:ext uri="{BB962C8B-B14F-4D97-AF65-F5344CB8AC3E}">
        <p14:creationId xmlns:p14="http://schemas.microsoft.com/office/powerpoint/2010/main" val="175908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B51940-D8C3-1A3E-9A01-7F03070CCB82}"/>
              </a:ext>
            </a:extLst>
          </p:cNvPr>
          <p:cNvPicPr>
            <a:picLocks noChangeAspect="1"/>
          </p:cNvPicPr>
          <p:nvPr/>
        </p:nvPicPr>
        <p:blipFill>
          <a:blip r:embed="rId3">
            <a:lum bright="3000"/>
            <a:alphaModFix amt="20000"/>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177B20D-C5D4-9B77-B796-7FE0C81859E7}"/>
              </a:ext>
            </a:extLst>
          </p:cNvPr>
          <p:cNvSpPr/>
          <p:nvPr/>
        </p:nvSpPr>
        <p:spPr>
          <a:xfrm>
            <a:off x="1720898" y="3836446"/>
            <a:ext cx="9068117" cy="845820"/>
          </a:xfrm>
          <a:prstGeom prst="roundRect">
            <a:avLst/>
          </a:prstGeom>
          <a:solidFill>
            <a:srgbClr val="808080">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But be Prepared for </a:t>
            </a:r>
            <a:br>
              <a:rPr lang="en-GB" sz="2800" b="1" dirty="0"/>
            </a:br>
            <a:r>
              <a:rPr lang="en-GB" sz="2800" b="1" dirty="0">
                <a:solidFill>
                  <a:srgbClr val="C00000"/>
                </a:solidFill>
              </a:rPr>
              <a:t>Un</a:t>
            </a:r>
            <a:r>
              <a:rPr lang="en-GB" sz="2800" b="1" dirty="0"/>
              <a:t>known </a:t>
            </a:r>
            <a:r>
              <a:rPr lang="en-GB" sz="2800" b="1" dirty="0">
                <a:solidFill>
                  <a:srgbClr val="C00000"/>
                </a:solidFill>
              </a:rPr>
              <a:t>Un</a:t>
            </a:r>
            <a:r>
              <a:rPr lang="en-GB" sz="2800" b="1" dirty="0"/>
              <a:t>knowns a.k.a. Black Swans</a:t>
            </a:r>
          </a:p>
        </p:txBody>
      </p:sp>
      <p:sp>
        <p:nvSpPr>
          <p:cNvPr id="5" name="Rectangle: Rounded Corners 4">
            <a:extLst>
              <a:ext uri="{FF2B5EF4-FFF2-40B4-BE49-F238E27FC236}">
                <a16:creationId xmlns:a16="http://schemas.microsoft.com/office/drawing/2014/main" id="{A6B3195A-1100-1F25-6D0E-067114F20E14}"/>
              </a:ext>
            </a:extLst>
          </p:cNvPr>
          <p:cNvSpPr/>
          <p:nvPr/>
        </p:nvSpPr>
        <p:spPr>
          <a:xfrm>
            <a:off x="1720898" y="2685749"/>
            <a:ext cx="8982394" cy="845820"/>
          </a:xfrm>
          <a:prstGeom prst="roundRect">
            <a:avLst/>
          </a:prstGeom>
          <a:solidFill>
            <a:srgbClr val="808080">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Use FMEA to catch </a:t>
            </a:r>
            <a:br>
              <a:rPr lang="en-GB" sz="2800" b="1" dirty="0"/>
            </a:br>
            <a:r>
              <a:rPr lang="en-GB" sz="2800" b="1" dirty="0"/>
              <a:t>Known </a:t>
            </a:r>
            <a:r>
              <a:rPr lang="en-GB" sz="2800" b="1" dirty="0">
                <a:solidFill>
                  <a:srgbClr val="C00000"/>
                </a:solidFill>
              </a:rPr>
              <a:t>Un</a:t>
            </a:r>
            <a:r>
              <a:rPr lang="en-GB" sz="2800" b="1" dirty="0"/>
              <a:t>knowns and </a:t>
            </a:r>
            <a:r>
              <a:rPr lang="en-GB" sz="2800" b="1" dirty="0">
                <a:solidFill>
                  <a:srgbClr val="C00000"/>
                </a:solidFill>
              </a:rPr>
              <a:t>Un</a:t>
            </a:r>
            <a:r>
              <a:rPr lang="en-GB" sz="2800" b="1" dirty="0"/>
              <a:t>known Knowns</a:t>
            </a:r>
          </a:p>
        </p:txBody>
      </p:sp>
      <p:sp>
        <p:nvSpPr>
          <p:cNvPr id="6" name="Rectangle: Rounded Corners 5">
            <a:extLst>
              <a:ext uri="{FF2B5EF4-FFF2-40B4-BE49-F238E27FC236}">
                <a16:creationId xmlns:a16="http://schemas.microsoft.com/office/drawing/2014/main" id="{A668376C-4A37-CC83-AE6C-037822DBDF8E}"/>
              </a:ext>
            </a:extLst>
          </p:cNvPr>
          <p:cNvSpPr/>
          <p:nvPr/>
        </p:nvSpPr>
        <p:spPr>
          <a:xfrm>
            <a:off x="1720899" y="4991619"/>
            <a:ext cx="9068118" cy="845820"/>
          </a:xfrm>
          <a:prstGeom prst="roundRect">
            <a:avLst/>
          </a:prstGeom>
          <a:solidFill>
            <a:srgbClr val="808080">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Build Resilience, Fail Forward and Flexibility </a:t>
            </a:r>
            <a:br>
              <a:rPr lang="en-GB" sz="2800" b="1" dirty="0"/>
            </a:br>
            <a:r>
              <a:rPr lang="en-GB" sz="2800" b="1" dirty="0"/>
              <a:t>into your Team </a:t>
            </a:r>
            <a:r>
              <a:rPr lang="en-GB" sz="2800" b="1" u="sng" dirty="0"/>
              <a:t>and</a:t>
            </a:r>
            <a:r>
              <a:rPr lang="en-GB" sz="2800" b="1" dirty="0"/>
              <a:t> Planning to deal with the Black Swans</a:t>
            </a:r>
          </a:p>
        </p:txBody>
      </p:sp>
      <p:sp>
        <p:nvSpPr>
          <p:cNvPr id="17" name="Title 1">
            <a:extLst>
              <a:ext uri="{FF2B5EF4-FFF2-40B4-BE49-F238E27FC236}">
                <a16:creationId xmlns:a16="http://schemas.microsoft.com/office/drawing/2014/main" id="{14158F3F-8E44-DE96-2749-7F4AF67BDB17}"/>
              </a:ext>
            </a:extLst>
          </p:cNvPr>
          <p:cNvSpPr>
            <a:spLocks noGrp="1"/>
          </p:cNvSpPr>
          <p:nvPr>
            <p:ph type="title"/>
          </p:nvPr>
        </p:nvSpPr>
        <p:spPr>
          <a:xfrm>
            <a:off x="0" y="299749"/>
            <a:ext cx="12192000" cy="953338"/>
          </a:xfrm>
        </p:spPr>
        <p:txBody>
          <a:bodyPr/>
          <a:lstStyle/>
          <a:p>
            <a:pPr algn="ctr"/>
            <a:r>
              <a:rPr lang="en-US" dirty="0"/>
              <a:t>Risk management </a:t>
            </a:r>
            <a:br>
              <a:rPr lang="en-US" dirty="0"/>
            </a:br>
            <a:r>
              <a:rPr lang="en-US" dirty="0"/>
              <a:t>in a technology start-up/scale-up</a:t>
            </a:r>
          </a:p>
        </p:txBody>
      </p:sp>
      <p:sp>
        <p:nvSpPr>
          <p:cNvPr id="18" name="Rectangle: Rounded Corners 17">
            <a:extLst>
              <a:ext uri="{FF2B5EF4-FFF2-40B4-BE49-F238E27FC236}">
                <a16:creationId xmlns:a16="http://schemas.microsoft.com/office/drawing/2014/main" id="{BD27F39C-D983-10CF-349B-9CC41444FE8F}"/>
              </a:ext>
            </a:extLst>
          </p:cNvPr>
          <p:cNvSpPr/>
          <p:nvPr/>
        </p:nvSpPr>
        <p:spPr>
          <a:xfrm>
            <a:off x="1720898" y="1530576"/>
            <a:ext cx="8982394" cy="845820"/>
          </a:xfrm>
          <a:prstGeom prst="roundRect">
            <a:avLst/>
          </a:prstGeom>
          <a:solidFill>
            <a:srgbClr val="808080">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Serious investment in FMEA is essential</a:t>
            </a:r>
          </a:p>
        </p:txBody>
      </p:sp>
    </p:spTree>
    <p:extLst>
      <p:ext uri="{BB962C8B-B14F-4D97-AF65-F5344CB8AC3E}">
        <p14:creationId xmlns:p14="http://schemas.microsoft.com/office/powerpoint/2010/main" val="28867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7A97-3A68-8442-58F8-3967CABC8E58}"/>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FDFB4A48-55DB-C577-C22A-CABCD93760FA}"/>
              </a:ext>
            </a:extLst>
          </p:cNvPr>
          <p:cNvSpPr>
            <a:spLocks noGrp="1"/>
          </p:cNvSpPr>
          <p:nvPr>
            <p:ph type="subTitle" idx="1"/>
          </p:nvPr>
        </p:nvSpPr>
        <p:spPr>
          <a:xfrm>
            <a:off x="4680000" y="3741844"/>
            <a:ext cx="7512000" cy="307520"/>
          </a:xfrm>
        </p:spPr>
        <p:txBody>
          <a:bodyPr/>
          <a:lstStyle/>
          <a:p>
            <a:r>
              <a:rPr lang="en-GB" dirty="0"/>
              <a:t>Tsjerk.Hoekstra@smartphotonics.nl</a:t>
            </a:r>
          </a:p>
        </p:txBody>
      </p:sp>
      <p:pic>
        <p:nvPicPr>
          <p:cNvPr id="5" name="Picture 4" descr="Shape&#10;&#10;Description automatically generated with medium confidence">
            <a:extLst>
              <a:ext uri="{FF2B5EF4-FFF2-40B4-BE49-F238E27FC236}">
                <a16:creationId xmlns:a16="http://schemas.microsoft.com/office/drawing/2014/main" id="{4965C698-FA4D-CD87-B86B-9A78B9ED3AC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16779" y="386225"/>
            <a:ext cx="3899254" cy="1458442"/>
          </a:xfrm>
          <a:prstGeom prst="rect">
            <a:avLst/>
          </a:prstGeom>
        </p:spPr>
      </p:pic>
    </p:spTree>
    <p:extLst>
      <p:ext uri="{BB962C8B-B14F-4D97-AF65-F5344CB8AC3E}">
        <p14:creationId xmlns:p14="http://schemas.microsoft.com/office/powerpoint/2010/main" val="14317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28998-8EF6-6E13-A394-1C0410D9033E}"/>
              </a:ext>
            </a:extLst>
          </p:cNvPr>
          <p:cNvPicPr>
            <a:picLocks noChangeAspect="1"/>
          </p:cNvPicPr>
          <p:nvPr/>
        </p:nvPicPr>
        <p:blipFill>
          <a:blip r:embed="rId3"/>
          <a:stretch>
            <a:fillRect/>
          </a:stretch>
        </p:blipFill>
        <p:spPr>
          <a:xfrm>
            <a:off x="5334000" y="0"/>
            <a:ext cx="6858000" cy="6858000"/>
          </a:xfrm>
          <a:prstGeom prst="rect">
            <a:avLst/>
          </a:prstGeom>
        </p:spPr>
      </p:pic>
      <p:sp>
        <p:nvSpPr>
          <p:cNvPr id="4" name="Content Placeholder 3">
            <a:extLst>
              <a:ext uri="{FF2B5EF4-FFF2-40B4-BE49-F238E27FC236}">
                <a16:creationId xmlns:a16="http://schemas.microsoft.com/office/drawing/2014/main" id="{9AB9215F-DFEA-FF36-6A41-71025A3C7584}"/>
              </a:ext>
            </a:extLst>
          </p:cNvPr>
          <p:cNvSpPr>
            <a:spLocks noGrp="1"/>
          </p:cNvSpPr>
          <p:nvPr>
            <p:ph idx="1"/>
          </p:nvPr>
        </p:nvSpPr>
        <p:spPr>
          <a:xfrm>
            <a:off x="772321" y="2293440"/>
            <a:ext cx="3738720" cy="3580467"/>
          </a:xfrm>
        </p:spPr>
        <p:txBody>
          <a:bodyPr/>
          <a:lstStyle/>
          <a:p>
            <a:r>
              <a:rPr lang="en-US" sz="2000" b="0" i="0" dirty="0">
                <a:solidFill>
                  <a:srgbClr val="202122"/>
                </a:solidFill>
                <a:effectLst/>
                <a:latin typeface="Arial" panose="020B0604020202020204" pitchFamily="34" charset="0"/>
              </a:rPr>
              <a:t>A “Black Swan” was a common expression in 16th century as a statement of impossibility.</a:t>
            </a:r>
          </a:p>
          <a:p>
            <a:r>
              <a:rPr lang="en-US" sz="2000" b="0" i="0" dirty="0">
                <a:solidFill>
                  <a:srgbClr val="202122"/>
                </a:solidFill>
                <a:effectLst/>
                <a:latin typeface="Arial" panose="020B0604020202020204" pitchFamily="34" charset="0"/>
              </a:rPr>
              <a:t>However, in 1697, Dutch explorers led by Willem de </a:t>
            </a:r>
            <a:r>
              <a:rPr lang="en-US" sz="2000" b="0" i="0" dirty="0" err="1">
                <a:solidFill>
                  <a:srgbClr val="202122"/>
                </a:solidFill>
                <a:effectLst/>
                <a:latin typeface="Arial" panose="020B0604020202020204" pitchFamily="34" charset="0"/>
              </a:rPr>
              <a:t>Vlamingh</a:t>
            </a:r>
            <a:r>
              <a:rPr lang="en-US" sz="2000" b="0" i="0" dirty="0">
                <a:solidFill>
                  <a:srgbClr val="202122"/>
                </a:solidFill>
                <a:effectLst/>
                <a:latin typeface="Arial" panose="020B0604020202020204" pitchFamily="34" charset="0"/>
              </a:rPr>
              <a:t> became the first Europeans to see black swans in Western Australia. </a:t>
            </a:r>
          </a:p>
          <a:p>
            <a:r>
              <a:rPr lang="en-US" sz="2000" b="0" i="0" dirty="0">
                <a:solidFill>
                  <a:srgbClr val="202122"/>
                </a:solidFill>
                <a:effectLst/>
                <a:latin typeface="Arial" panose="020B0604020202020204" pitchFamily="34" charset="0"/>
              </a:rPr>
              <a:t>The term subsequently metamorphosed that a perceived impossibility might later be disproven</a:t>
            </a:r>
            <a:endParaRPr lang="en-GB" sz="2000" b="1" u="sng" dirty="0"/>
          </a:p>
        </p:txBody>
      </p:sp>
      <p:pic>
        <p:nvPicPr>
          <p:cNvPr id="5" name="Picture 4">
            <a:extLst>
              <a:ext uri="{FF2B5EF4-FFF2-40B4-BE49-F238E27FC236}">
                <a16:creationId xmlns:a16="http://schemas.microsoft.com/office/drawing/2014/main" id="{2B8A7B81-A66B-410B-7A29-3E32F8BDBBA3}"/>
              </a:ext>
            </a:extLst>
          </p:cNvPr>
          <p:cNvPicPr>
            <a:picLocks noChangeAspect="1"/>
          </p:cNvPicPr>
          <p:nvPr/>
        </p:nvPicPr>
        <p:blipFill>
          <a:blip r:embed="rId4"/>
          <a:stretch>
            <a:fillRect/>
          </a:stretch>
        </p:blipFill>
        <p:spPr>
          <a:xfrm>
            <a:off x="1175232" y="91440"/>
            <a:ext cx="2660257" cy="2004060"/>
          </a:xfrm>
          <a:prstGeom prst="rect">
            <a:avLst/>
          </a:prstGeom>
        </p:spPr>
      </p:pic>
    </p:spTree>
    <p:extLst>
      <p:ext uri="{BB962C8B-B14F-4D97-AF65-F5344CB8AC3E}">
        <p14:creationId xmlns:p14="http://schemas.microsoft.com/office/powerpoint/2010/main" val="373988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6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59EE7B-1992-2699-E93C-119410B3309E}"/>
              </a:ext>
            </a:extLst>
          </p:cNvPr>
          <p:cNvSpPr/>
          <p:nvPr/>
        </p:nvSpPr>
        <p:spPr>
          <a:xfrm>
            <a:off x="2701840" y="2666956"/>
            <a:ext cx="2894519" cy="41135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88D0253-FA2B-0A59-26FF-8EDC8B3EA71F}"/>
              </a:ext>
            </a:extLst>
          </p:cNvPr>
          <p:cNvSpPr/>
          <p:nvPr/>
        </p:nvSpPr>
        <p:spPr>
          <a:xfrm>
            <a:off x="61521" y="1387644"/>
            <a:ext cx="12068957" cy="1182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1BD4E7CE-99B2-8A62-0854-D4037B9AC3D8}"/>
              </a:ext>
            </a:extLst>
          </p:cNvPr>
          <p:cNvPicPr>
            <a:picLocks noChangeAspect="1"/>
          </p:cNvPicPr>
          <p:nvPr/>
        </p:nvPicPr>
        <p:blipFill>
          <a:blip r:embed="rId3"/>
          <a:stretch>
            <a:fillRect/>
          </a:stretch>
        </p:blipFill>
        <p:spPr>
          <a:xfrm>
            <a:off x="9375538" y="243018"/>
            <a:ext cx="2759983" cy="991085"/>
          </a:xfrm>
          <a:prstGeom prst="rect">
            <a:avLst/>
          </a:prstGeom>
        </p:spPr>
      </p:pic>
      <p:cxnSp>
        <p:nvCxnSpPr>
          <p:cNvPr id="32" name="Elbow Connector 31"/>
          <p:cNvCxnSpPr/>
          <p:nvPr/>
        </p:nvCxnSpPr>
        <p:spPr>
          <a:xfrm rot="10800000" flipV="1">
            <a:off x="9733505" y="13201180"/>
            <a:ext cx="2981277" cy="708009"/>
          </a:xfrm>
          <a:prstGeom prst="bentConnector3">
            <a:avLst>
              <a:gd name="adj1" fmla="val 50000"/>
            </a:avLst>
          </a:prstGeom>
          <a:ln>
            <a:solidFill>
              <a:schemeClr val="accent5">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59" name="Title 58">
            <a:extLst>
              <a:ext uri="{FF2B5EF4-FFF2-40B4-BE49-F238E27FC236}">
                <a16:creationId xmlns:a16="http://schemas.microsoft.com/office/drawing/2014/main" id="{543A22F7-7F61-4175-45AA-9989B255DDC2}"/>
              </a:ext>
            </a:extLst>
          </p:cNvPr>
          <p:cNvSpPr>
            <a:spLocks noGrp="1"/>
          </p:cNvSpPr>
          <p:nvPr>
            <p:ph type="title"/>
          </p:nvPr>
        </p:nvSpPr>
        <p:spPr>
          <a:xfrm>
            <a:off x="366078" y="537977"/>
            <a:ext cx="10583862" cy="482440"/>
          </a:xfrm>
        </p:spPr>
        <p:txBody>
          <a:bodyPr/>
          <a:lstStyle/>
          <a:p>
            <a:r>
              <a:rPr lang="nl-NL" dirty="0" err="1"/>
              <a:t>Complicated</a:t>
            </a:r>
            <a:r>
              <a:rPr lang="nl-NL" dirty="0"/>
              <a:t> stuff </a:t>
            </a:r>
            <a:r>
              <a:rPr lang="nl-NL" dirty="0">
                <a:sym typeface="Wingdings" panose="05000000000000000000" pitchFamily="2" charset="2"/>
              </a:rPr>
              <a:t> </a:t>
            </a:r>
            <a:r>
              <a:rPr lang="nl-NL" dirty="0"/>
              <a:t>busy slides </a:t>
            </a:r>
            <a:r>
              <a:rPr lang="nl-NL" dirty="0" err="1"/>
              <a:t>ahead</a:t>
            </a:r>
            <a:endParaRPr lang="en-GB" dirty="0"/>
          </a:p>
        </p:txBody>
      </p:sp>
      <p:sp>
        <p:nvSpPr>
          <p:cNvPr id="4097" name="TextBox 4096">
            <a:extLst>
              <a:ext uri="{FF2B5EF4-FFF2-40B4-BE49-F238E27FC236}">
                <a16:creationId xmlns:a16="http://schemas.microsoft.com/office/drawing/2014/main" id="{7CED71B6-ABF1-DB47-76B8-B2E4CC115B63}"/>
              </a:ext>
            </a:extLst>
          </p:cNvPr>
          <p:cNvSpPr txBox="1"/>
          <p:nvPr/>
        </p:nvSpPr>
        <p:spPr>
          <a:xfrm>
            <a:off x="9437252" y="1800779"/>
            <a:ext cx="3608741" cy="315086"/>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Black Swan Example</a:t>
            </a:r>
          </a:p>
        </p:txBody>
      </p:sp>
      <p:sp>
        <p:nvSpPr>
          <p:cNvPr id="4101" name="Right Arrow 9">
            <a:extLst>
              <a:ext uri="{FF2B5EF4-FFF2-40B4-BE49-F238E27FC236}">
                <a16:creationId xmlns:a16="http://schemas.microsoft.com/office/drawing/2014/main" id="{7BC5316B-793B-65C6-975C-D88105A9B2F9}"/>
              </a:ext>
            </a:extLst>
          </p:cNvPr>
          <p:cNvSpPr/>
          <p:nvPr/>
        </p:nvSpPr>
        <p:spPr>
          <a:xfrm>
            <a:off x="432248" y="1682125"/>
            <a:ext cx="889526" cy="552393"/>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1994</a:t>
            </a:r>
          </a:p>
        </p:txBody>
      </p:sp>
      <p:graphicFrame>
        <p:nvGraphicFramePr>
          <p:cNvPr id="3" name="Diagram 2">
            <a:extLst>
              <a:ext uri="{FF2B5EF4-FFF2-40B4-BE49-F238E27FC236}">
                <a16:creationId xmlns:a16="http://schemas.microsoft.com/office/drawing/2014/main" id="{45954E0D-68D7-6A0F-06CF-F32F7D81D39C}"/>
              </a:ext>
            </a:extLst>
          </p:cNvPr>
          <p:cNvGraphicFramePr/>
          <p:nvPr>
            <p:extLst>
              <p:ext uri="{D42A27DB-BD31-4B8C-83A1-F6EECF244321}">
                <p14:modId xmlns:p14="http://schemas.microsoft.com/office/powerpoint/2010/main" val="1357450764"/>
              </p:ext>
            </p:extLst>
          </p:nvPr>
        </p:nvGraphicFramePr>
        <p:xfrm>
          <a:off x="-1797197" y="2705351"/>
          <a:ext cx="6771436" cy="4017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E9763462-12AA-1576-AB75-12615FF8F52A}"/>
              </a:ext>
            </a:extLst>
          </p:cNvPr>
          <p:cNvSpPr/>
          <p:nvPr/>
        </p:nvSpPr>
        <p:spPr>
          <a:xfrm>
            <a:off x="1803995" y="5320539"/>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 </a:t>
            </a:r>
          </a:p>
        </p:txBody>
      </p:sp>
      <p:sp>
        <p:nvSpPr>
          <p:cNvPr id="8" name="Rectangle 7">
            <a:extLst>
              <a:ext uri="{FF2B5EF4-FFF2-40B4-BE49-F238E27FC236}">
                <a16:creationId xmlns:a16="http://schemas.microsoft.com/office/drawing/2014/main" id="{7E063345-C841-268F-CA4E-2C445DC45E1E}"/>
              </a:ext>
            </a:extLst>
          </p:cNvPr>
          <p:cNvSpPr/>
          <p:nvPr/>
        </p:nvSpPr>
        <p:spPr>
          <a:xfrm>
            <a:off x="488066" y="4802749"/>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 </a:t>
            </a:r>
          </a:p>
        </p:txBody>
      </p:sp>
      <p:sp>
        <p:nvSpPr>
          <p:cNvPr id="24" name="Rectangle 23">
            <a:extLst>
              <a:ext uri="{FF2B5EF4-FFF2-40B4-BE49-F238E27FC236}">
                <a16:creationId xmlns:a16="http://schemas.microsoft.com/office/drawing/2014/main" id="{186C5D3B-D9CA-A78A-04DE-A9FD24CBA0C9}"/>
              </a:ext>
            </a:extLst>
          </p:cNvPr>
          <p:cNvSpPr/>
          <p:nvPr/>
        </p:nvSpPr>
        <p:spPr>
          <a:xfrm>
            <a:off x="513766" y="5836322"/>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 </a:t>
            </a:r>
          </a:p>
        </p:txBody>
      </p:sp>
      <p:sp>
        <p:nvSpPr>
          <p:cNvPr id="18" name="Text Placeholder 1">
            <a:extLst>
              <a:ext uri="{FF2B5EF4-FFF2-40B4-BE49-F238E27FC236}">
                <a16:creationId xmlns:a16="http://schemas.microsoft.com/office/drawing/2014/main" id="{E5919CA1-3798-F14B-1107-647B3040777A}"/>
              </a:ext>
            </a:extLst>
          </p:cNvPr>
          <p:cNvSpPr txBox="1">
            <a:spLocks/>
          </p:cNvSpPr>
          <p:nvPr/>
        </p:nvSpPr>
        <p:spPr>
          <a:xfrm>
            <a:off x="2503158" y="2898043"/>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Problem</a:t>
            </a:r>
            <a:r>
              <a:rPr lang="nl-NL" sz="1400" dirty="0"/>
              <a:t> </a:t>
            </a:r>
            <a:r>
              <a:rPr lang="nl-NL" sz="1400" dirty="0" err="1"/>
              <a:t>Characteristics</a:t>
            </a:r>
            <a:r>
              <a:rPr lang="nl-NL" sz="1400" dirty="0"/>
              <a:t> and impacts</a:t>
            </a:r>
            <a:endParaRPr lang="en-GB" sz="1400" dirty="0"/>
          </a:p>
        </p:txBody>
      </p:sp>
      <p:sp>
        <p:nvSpPr>
          <p:cNvPr id="27" name="TextBox 26">
            <a:extLst>
              <a:ext uri="{FF2B5EF4-FFF2-40B4-BE49-F238E27FC236}">
                <a16:creationId xmlns:a16="http://schemas.microsoft.com/office/drawing/2014/main" id="{6D1DB433-A980-8F59-1F81-28A84F04BA99}"/>
              </a:ext>
            </a:extLst>
          </p:cNvPr>
          <p:cNvSpPr txBox="1"/>
          <p:nvPr/>
        </p:nvSpPr>
        <p:spPr>
          <a:xfrm>
            <a:off x="6379007" y="2955033"/>
            <a:ext cx="3532121" cy="923330"/>
          </a:xfrm>
          <a:prstGeom prst="rect">
            <a:avLst/>
          </a:prstGeom>
          <a:noFill/>
        </p:spPr>
        <p:txBody>
          <a:bodyPr wrap="none" rtlCol="0">
            <a:spAutoFit/>
          </a:bodyPr>
          <a:lstStyle/>
          <a:p>
            <a:r>
              <a:rPr lang="nl-NL" dirty="0"/>
              <a:t>Timeline </a:t>
            </a:r>
            <a:r>
              <a:rPr lang="nl-NL" dirty="0" err="1"/>
              <a:t>scientific</a:t>
            </a:r>
            <a:r>
              <a:rPr lang="nl-NL" dirty="0"/>
              <a:t> </a:t>
            </a:r>
            <a:r>
              <a:rPr lang="nl-NL" dirty="0" err="1"/>
              <a:t>knowledge</a:t>
            </a:r>
            <a:r>
              <a:rPr lang="nl-NL" dirty="0"/>
              <a:t>:</a:t>
            </a:r>
          </a:p>
          <a:p>
            <a:pPr marL="285750" indent="-285750">
              <a:buFont typeface="Arial" panose="020B0604020202020204" pitchFamily="34" charset="0"/>
              <a:buChar char="•"/>
            </a:pPr>
            <a:r>
              <a:rPr lang="nl-NL" dirty="0" err="1"/>
              <a:t>Compare</a:t>
            </a:r>
            <a:r>
              <a:rPr lang="nl-NL" dirty="0"/>
              <a:t> </a:t>
            </a:r>
            <a:r>
              <a:rPr lang="nl-NL" dirty="0" err="1"/>
              <a:t>with</a:t>
            </a:r>
            <a:r>
              <a:rPr lang="nl-NL" dirty="0"/>
              <a:t> company timeline</a:t>
            </a:r>
          </a:p>
          <a:p>
            <a:pPr marL="285750" indent="-285750">
              <a:buFont typeface="Arial" panose="020B0604020202020204" pitchFamily="34" charset="0"/>
              <a:buChar char="•"/>
            </a:pPr>
            <a:r>
              <a:rPr lang="nl-NL" dirty="0"/>
              <a:t>Background </a:t>
            </a:r>
            <a:r>
              <a:rPr lang="nl-NL" dirty="0" err="1"/>
              <a:t>illustrations</a:t>
            </a:r>
            <a:endParaRPr lang="nl-NL" dirty="0"/>
          </a:p>
        </p:txBody>
      </p:sp>
      <p:sp>
        <p:nvSpPr>
          <p:cNvPr id="9" name="TextBox 8">
            <a:extLst>
              <a:ext uri="{FF2B5EF4-FFF2-40B4-BE49-F238E27FC236}">
                <a16:creationId xmlns:a16="http://schemas.microsoft.com/office/drawing/2014/main" id="{1C9A324D-3C0C-437A-F190-3A6770C5F78E}"/>
              </a:ext>
            </a:extLst>
          </p:cNvPr>
          <p:cNvSpPr txBox="1"/>
          <p:nvPr/>
        </p:nvSpPr>
        <p:spPr>
          <a:xfrm>
            <a:off x="1588521" y="1730520"/>
            <a:ext cx="3608741" cy="533095"/>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Timeline what happened:</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to the company, technology and me</a:t>
            </a:r>
          </a:p>
        </p:txBody>
      </p:sp>
      <p:sp>
        <p:nvSpPr>
          <p:cNvPr id="10" name="Right Arrow 9">
            <a:extLst>
              <a:ext uri="{FF2B5EF4-FFF2-40B4-BE49-F238E27FC236}">
                <a16:creationId xmlns:a16="http://schemas.microsoft.com/office/drawing/2014/main" id="{B5712827-3755-43D7-1BA4-26812CB4BE5E}"/>
              </a:ext>
            </a:extLst>
          </p:cNvPr>
          <p:cNvSpPr/>
          <p:nvPr/>
        </p:nvSpPr>
        <p:spPr>
          <a:xfrm>
            <a:off x="5302127" y="1682125"/>
            <a:ext cx="889526" cy="552393"/>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2022</a:t>
            </a:r>
          </a:p>
        </p:txBody>
      </p:sp>
    </p:spTree>
    <p:extLst>
      <p:ext uri="{BB962C8B-B14F-4D97-AF65-F5344CB8AC3E}">
        <p14:creationId xmlns:p14="http://schemas.microsoft.com/office/powerpoint/2010/main" val="245085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559EE7B-1992-2699-E93C-119410B3309E}"/>
              </a:ext>
            </a:extLst>
          </p:cNvPr>
          <p:cNvSpPr/>
          <p:nvPr/>
        </p:nvSpPr>
        <p:spPr>
          <a:xfrm>
            <a:off x="2701840" y="2666956"/>
            <a:ext cx="2894519" cy="41135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E9628056-3065-4448-3F20-F4D3C4430494}"/>
              </a:ext>
            </a:extLst>
          </p:cNvPr>
          <p:cNvPicPr>
            <a:picLocks noChangeAspect="1"/>
          </p:cNvPicPr>
          <p:nvPr/>
        </p:nvPicPr>
        <p:blipFill rotWithShape="1">
          <a:blip r:embed="rId3"/>
          <a:srcRect t="6972" b="7264"/>
          <a:stretch/>
        </p:blipFill>
        <p:spPr>
          <a:xfrm>
            <a:off x="6169750" y="3684136"/>
            <a:ext cx="2773343" cy="1337914"/>
          </a:xfrm>
          <a:prstGeom prst="rect">
            <a:avLst/>
          </a:prstGeom>
        </p:spPr>
      </p:pic>
      <p:sp>
        <p:nvSpPr>
          <p:cNvPr id="19" name="Rectangle 18">
            <a:extLst>
              <a:ext uri="{FF2B5EF4-FFF2-40B4-BE49-F238E27FC236}">
                <a16:creationId xmlns:a16="http://schemas.microsoft.com/office/drawing/2014/main" id="{888D0253-FA2B-0A59-26FF-8EDC8B3EA71F}"/>
              </a:ext>
            </a:extLst>
          </p:cNvPr>
          <p:cNvSpPr/>
          <p:nvPr/>
        </p:nvSpPr>
        <p:spPr>
          <a:xfrm>
            <a:off x="61521" y="1387644"/>
            <a:ext cx="12068957" cy="1182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1BD4E7CE-99B2-8A62-0854-D4037B9AC3D8}"/>
              </a:ext>
            </a:extLst>
          </p:cNvPr>
          <p:cNvPicPr>
            <a:picLocks noChangeAspect="1"/>
          </p:cNvPicPr>
          <p:nvPr/>
        </p:nvPicPr>
        <p:blipFill>
          <a:blip r:embed="rId4"/>
          <a:stretch>
            <a:fillRect/>
          </a:stretch>
        </p:blipFill>
        <p:spPr>
          <a:xfrm>
            <a:off x="9375538" y="243018"/>
            <a:ext cx="2759983" cy="991085"/>
          </a:xfrm>
          <a:prstGeom prst="rect">
            <a:avLst/>
          </a:prstGeom>
        </p:spPr>
      </p:pic>
      <p:pic>
        <p:nvPicPr>
          <p:cNvPr id="4" name="Picture 3"/>
          <p:cNvPicPr>
            <a:picLocks noChangeAspect="1"/>
          </p:cNvPicPr>
          <p:nvPr/>
        </p:nvPicPr>
        <p:blipFill>
          <a:blip r:embed="rId5"/>
          <a:stretch>
            <a:fillRect/>
          </a:stretch>
        </p:blipFill>
        <p:spPr>
          <a:xfrm>
            <a:off x="3610998" y="1665361"/>
            <a:ext cx="1450270" cy="298111"/>
          </a:xfrm>
          <a:prstGeom prst="rect">
            <a:avLst/>
          </a:prstGeom>
        </p:spPr>
      </p:pic>
      <p:pic>
        <p:nvPicPr>
          <p:cNvPr id="6" name="Picture 5"/>
          <p:cNvPicPr>
            <a:picLocks noChangeAspect="1"/>
          </p:cNvPicPr>
          <p:nvPr/>
        </p:nvPicPr>
        <p:blipFill>
          <a:blip r:embed="rId6"/>
          <a:stretch>
            <a:fillRect/>
          </a:stretch>
        </p:blipFill>
        <p:spPr>
          <a:xfrm>
            <a:off x="6088498" y="1614359"/>
            <a:ext cx="2038242" cy="414210"/>
          </a:xfrm>
          <a:prstGeom prst="rect">
            <a:avLst/>
          </a:prstGeom>
        </p:spPr>
      </p:pic>
      <p:sp>
        <p:nvSpPr>
          <p:cNvPr id="15" name="Right Arrow 14"/>
          <p:cNvSpPr/>
          <p:nvPr/>
        </p:nvSpPr>
        <p:spPr>
          <a:xfrm>
            <a:off x="2661661" y="1527188"/>
            <a:ext cx="889525" cy="546768"/>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2007</a:t>
            </a:r>
          </a:p>
        </p:txBody>
      </p:sp>
      <p:sp>
        <p:nvSpPr>
          <p:cNvPr id="17" name="Right Arrow 16"/>
          <p:cNvSpPr/>
          <p:nvPr/>
        </p:nvSpPr>
        <p:spPr>
          <a:xfrm>
            <a:off x="5152741" y="1559407"/>
            <a:ext cx="867847" cy="546768"/>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2014</a:t>
            </a:r>
          </a:p>
        </p:txBody>
      </p:sp>
      <p:pic>
        <p:nvPicPr>
          <p:cNvPr id="23" name="Picture 7" descr="Orange logo1 LARGE"/>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80107" y="1689406"/>
            <a:ext cx="1395756" cy="31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Elbow Connector 31"/>
          <p:cNvCxnSpPr/>
          <p:nvPr/>
        </p:nvCxnSpPr>
        <p:spPr>
          <a:xfrm rot="10800000" flipV="1">
            <a:off x="9733505" y="13201180"/>
            <a:ext cx="2981277" cy="708009"/>
          </a:xfrm>
          <a:prstGeom prst="bentConnector3">
            <a:avLst>
              <a:gd name="adj1" fmla="val 50000"/>
            </a:avLst>
          </a:prstGeom>
          <a:ln>
            <a:solidFill>
              <a:schemeClr val="accent5">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46108" y="2033836"/>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48" name="TextBox 47"/>
          <p:cNvSpPr txBox="1"/>
          <p:nvPr/>
        </p:nvSpPr>
        <p:spPr>
          <a:xfrm>
            <a:off x="4952160" y="2059449"/>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30" name="TextBox 29"/>
          <p:cNvSpPr txBox="1"/>
          <p:nvPr/>
        </p:nvSpPr>
        <p:spPr>
          <a:xfrm>
            <a:off x="1234913" y="1953448"/>
            <a:ext cx="9763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Start-Up</a:t>
            </a:r>
          </a:p>
        </p:txBody>
      </p:sp>
      <p:sp>
        <p:nvSpPr>
          <p:cNvPr id="59" name="Title 58">
            <a:extLst>
              <a:ext uri="{FF2B5EF4-FFF2-40B4-BE49-F238E27FC236}">
                <a16:creationId xmlns:a16="http://schemas.microsoft.com/office/drawing/2014/main" id="{543A22F7-7F61-4175-45AA-9989B255DDC2}"/>
              </a:ext>
            </a:extLst>
          </p:cNvPr>
          <p:cNvSpPr>
            <a:spLocks noGrp="1"/>
          </p:cNvSpPr>
          <p:nvPr>
            <p:ph type="title"/>
          </p:nvPr>
        </p:nvSpPr>
        <p:spPr>
          <a:xfrm>
            <a:off x="366078" y="537977"/>
            <a:ext cx="10583862" cy="482440"/>
          </a:xfrm>
        </p:spPr>
        <p:txBody>
          <a:bodyPr/>
          <a:lstStyle/>
          <a:p>
            <a:r>
              <a:rPr lang="nl-NL" dirty="0"/>
              <a:t>New Technology </a:t>
            </a:r>
            <a:r>
              <a:rPr lang="nl-NL" dirty="0">
                <a:sym typeface="Wingdings" panose="05000000000000000000" pitchFamily="2" charset="2"/>
              </a:rPr>
              <a:t> </a:t>
            </a:r>
            <a:r>
              <a:rPr lang="nl-NL" dirty="0" err="1"/>
              <a:t>Unknown</a:t>
            </a:r>
            <a:r>
              <a:rPr lang="nl-NL" dirty="0"/>
              <a:t> </a:t>
            </a:r>
            <a:r>
              <a:rPr lang="nl-NL" dirty="0" err="1"/>
              <a:t>unknowns</a:t>
            </a:r>
            <a:endParaRPr lang="en-GB" dirty="0"/>
          </a:p>
        </p:txBody>
      </p:sp>
      <p:sp>
        <p:nvSpPr>
          <p:cNvPr id="4097" name="TextBox 4096">
            <a:extLst>
              <a:ext uri="{FF2B5EF4-FFF2-40B4-BE49-F238E27FC236}">
                <a16:creationId xmlns:a16="http://schemas.microsoft.com/office/drawing/2014/main" id="{7CED71B6-ABF1-DB47-76B8-B2E4CC115B63}"/>
              </a:ext>
            </a:extLst>
          </p:cNvPr>
          <p:cNvSpPr txBox="1"/>
          <p:nvPr/>
        </p:nvSpPr>
        <p:spPr>
          <a:xfrm>
            <a:off x="8573399" y="1408143"/>
            <a:ext cx="3608741" cy="1187120"/>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Non-linear behaviour of fringe fields interaction with charge trapping in thin-film Silicon Nitride and Surface Water Layers in capacitive sensors </a:t>
            </a:r>
            <a:r>
              <a:rPr lang="en-GB" dirty="0">
                <a:solidFill>
                  <a:prstClr val="black"/>
                </a:solidFill>
                <a:latin typeface="Tw Cen MT" panose="020B0602020104020603"/>
              </a:rPr>
              <a:t>leading to multiple drift mechanisms</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101" name="Right Arrow 9">
            <a:extLst>
              <a:ext uri="{FF2B5EF4-FFF2-40B4-BE49-F238E27FC236}">
                <a16:creationId xmlns:a16="http://schemas.microsoft.com/office/drawing/2014/main" id="{7BC5316B-793B-65C6-975C-D88105A9B2F9}"/>
              </a:ext>
            </a:extLst>
          </p:cNvPr>
          <p:cNvSpPr/>
          <p:nvPr/>
        </p:nvSpPr>
        <p:spPr>
          <a:xfrm>
            <a:off x="138919" y="1524583"/>
            <a:ext cx="889526" cy="552393"/>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2006</a:t>
            </a:r>
          </a:p>
        </p:txBody>
      </p:sp>
      <p:graphicFrame>
        <p:nvGraphicFramePr>
          <p:cNvPr id="3" name="Diagram 2">
            <a:extLst>
              <a:ext uri="{FF2B5EF4-FFF2-40B4-BE49-F238E27FC236}">
                <a16:creationId xmlns:a16="http://schemas.microsoft.com/office/drawing/2014/main" id="{45954E0D-68D7-6A0F-06CF-F32F7D81D39C}"/>
              </a:ext>
            </a:extLst>
          </p:cNvPr>
          <p:cNvGraphicFramePr/>
          <p:nvPr>
            <p:extLst>
              <p:ext uri="{D42A27DB-BD31-4B8C-83A1-F6EECF244321}">
                <p14:modId xmlns:p14="http://schemas.microsoft.com/office/powerpoint/2010/main" val="361036022"/>
              </p:ext>
            </p:extLst>
          </p:nvPr>
        </p:nvGraphicFramePr>
        <p:xfrm>
          <a:off x="-1797197" y="2705351"/>
          <a:ext cx="6771436" cy="40177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a:extLst>
              <a:ext uri="{FF2B5EF4-FFF2-40B4-BE49-F238E27FC236}">
                <a16:creationId xmlns:a16="http://schemas.microsoft.com/office/drawing/2014/main" id="{E9763462-12AA-1576-AB75-12615FF8F52A}"/>
              </a:ext>
            </a:extLst>
          </p:cNvPr>
          <p:cNvSpPr/>
          <p:nvPr/>
        </p:nvSpPr>
        <p:spPr>
          <a:xfrm>
            <a:off x="1803995" y="5320539"/>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err="1">
                <a:solidFill>
                  <a:schemeClr val="bg1"/>
                </a:solidFill>
                <a:latin typeface="Helvetica" panose="020B0604020202020204" pitchFamily="34" charset="0"/>
                <a:cs typeface="Helvetica" panose="020B0604020202020204" pitchFamily="34" charset="0"/>
              </a:rPr>
              <a:t>SiN</a:t>
            </a:r>
            <a:r>
              <a:rPr lang="en-GB" sz="900" dirty="0">
                <a:solidFill>
                  <a:schemeClr val="bg1"/>
                </a:solidFill>
                <a:latin typeface="Helvetica" panose="020B0604020202020204" pitchFamily="34" charset="0"/>
                <a:cs typeface="Helvetica" panose="020B0604020202020204" pitchFamily="34" charset="0"/>
              </a:rPr>
              <a:t> Hydrogenation</a:t>
            </a:r>
          </a:p>
        </p:txBody>
      </p:sp>
      <p:sp>
        <p:nvSpPr>
          <p:cNvPr id="8" name="Rectangle 7">
            <a:extLst>
              <a:ext uri="{FF2B5EF4-FFF2-40B4-BE49-F238E27FC236}">
                <a16:creationId xmlns:a16="http://schemas.microsoft.com/office/drawing/2014/main" id="{7E063345-C841-268F-CA4E-2C445DC45E1E}"/>
              </a:ext>
            </a:extLst>
          </p:cNvPr>
          <p:cNvSpPr/>
          <p:nvPr/>
        </p:nvSpPr>
        <p:spPr>
          <a:xfrm>
            <a:off x="488066" y="4802749"/>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Electrolysis</a:t>
            </a:r>
          </a:p>
        </p:txBody>
      </p:sp>
      <p:pic>
        <p:nvPicPr>
          <p:cNvPr id="11" name="Picture 10">
            <a:extLst>
              <a:ext uri="{FF2B5EF4-FFF2-40B4-BE49-F238E27FC236}">
                <a16:creationId xmlns:a16="http://schemas.microsoft.com/office/drawing/2014/main" id="{A99C4524-47B9-64FF-28B9-AC6A827D404C}"/>
              </a:ext>
            </a:extLst>
          </p:cNvPr>
          <p:cNvPicPr>
            <a:picLocks noChangeAspect="1"/>
          </p:cNvPicPr>
          <p:nvPr/>
        </p:nvPicPr>
        <p:blipFill>
          <a:blip r:embed="rId13"/>
          <a:stretch>
            <a:fillRect/>
          </a:stretch>
        </p:blipFill>
        <p:spPr>
          <a:xfrm>
            <a:off x="9235821" y="3751922"/>
            <a:ext cx="2165303" cy="1367441"/>
          </a:xfrm>
          <a:prstGeom prst="rect">
            <a:avLst/>
          </a:prstGeom>
        </p:spPr>
      </p:pic>
      <p:pic>
        <p:nvPicPr>
          <p:cNvPr id="12" name="Picture 11">
            <a:extLst>
              <a:ext uri="{FF2B5EF4-FFF2-40B4-BE49-F238E27FC236}">
                <a16:creationId xmlns:a16="http://schemas.microsoft.com/office/drawing/2014/main" id="{8B8873CF-69D7-4109-49CA-B5A7D18E037E}"/>
              </a:ext>
            </a:extLst>
          </p:cNvPr>
          <p:cNvPicPr>
            <a:picLocks noChangeAspect="1"/>
          </p:cNvPicPr>
          <p:nvPr/>
        </p:nvPicPr>
        <p:blipFill rotWithShape="1">
          <a:blip r:embed="rId14"/>
          <a:srcRect t="4353" b="10486"/>
          <a:stretch/>
        </p:blipFill>
        <p:spPr>
          <a:xfrm>
            <a:off x="6152507" y="5243641"/>
            <a:ext cx="2495227" cy="1195285"/>
          </a:xfrm>
          <a:prstGeom prst="rect">
            <a:avLst/>
          </a:prstGeom>
        </p:spPr>
      </p:pic>
      <p:pic>
        <p:nvPicPr>
          <p:cNvPr id="16" name="Picture 15">
            <a:extLst>
              <a:ext uri="{FF2B5EF4-FFF2-40B4-BE49-F238E27FC236}">
                <a16:creationId xmlns:a16="http://schemas.microsoft.com/office/drawing/2014/main" id="{D1EEDDC7-6E26-AD6E-2948-733F06EFA724}"/>
              </a:ext>
            </a:extLst>
          </p:cNvPr>
          <p:cNvPicPr>
            <a:picLocks noChangeAspect="1"/>
          </p:cNvPicPr>
          <p:nvPr/>
        </p:nvPicPr>
        <p:blipFill rotWithShape="1">
          <a:blip r:embed="rId15"/>
          <a:srcRect l="50000" t="18344" r="1623" b="17379"/>
          <a:stretch/>
        </p:blipFill>
        <p:spPr>
          <a:xfrm>
            <a:off x="8712872" y="5119363"/>
            <a:ext cx="1786746" cy="1367441"/>
          </a:xfrm>
          <a:prstGeom prst="rect">
            <a:avLst/>
          </a:prstGeom>
        </p:spPr>
      </p:pic>
      <p:pic>
        <p:nvPicPr>
          <p:cNvPr id="20" name="Picture 19">
            <a:extLst>
              <a:ext uri="{FF2B5EF4-FFF2-40B4-BE49-F238E27FC236}">
                <a16:creationId xmlns:a16="http://schemas.microsoft.com/office/drawing/2014/main" id="{20212160-FF44-1479-963C-C5B810DB3F03}"/>
              </a:ext>
            </a:extLst>
          </p:cNvPr>
          <p:cNvPicPr>
            <a:picLocks noChangeAspect="1"/>
          </p:cNvPicPr>
          <p:nvPr/>
        </p:nvPicPr>
        <p:blipFill>
          <a:blip r:embed="rId16"/>
          <a:stretch>
            <a:fillRect/>
          </a:stretch>
        </p:blipFill>
        <p:spPr>
          <a:xfrm>
            <a:off x="7107619" y="2749504"/>
            <a:ext cx="3823063" cy="841240"/>
          </a:xfrm>
          <a:prstGeom prst="rect">
            <a:avLst/>
          </a:prstGeom>
        </p:spPr>
      </p:pic>
      <p:sp>
        <p:nvSpPr>
          <p:cNvPr id="24" name="Rectangle 23">
            <a:extLst>
              <a:ext uri="{FF2B5EF4-FFF2-40B4-BE49-F238E27FC236}">
                <a16:creationId xmlns:a16="http://schemas.microsoft.com/office/drawing/2014/main" id="{186C5D3B-D9CA-A78A-04DE-A9FD24CBA0C9}"/>
              </a:ext>
            </a:extLst>
          </p:cNvPr>
          <p:cNvSpPr/>
          <p:nvPr/>
        </p:nvSpPr>
        <p:spPr>
          <a:xfrm>
            <a:off x="513766" y="5836322"/>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Edge Curl</a:t>
            </a:r>
          </a:p>
        </p:txBody>
      </p:sp>
      <p:sp>
        <p:nvSpPr>
          <p:cNvPr id="5" name="Text Placeholder 1">
            <a:extLst>
              <a:ext uri="{FF2B5EF4-FFF2-40B4-BE49-F238E27FC236}">
                <a16:creationId xmlns:a16="http://schemas.microsoft.com/office/drawing/2014/main" id="{50F54AD8-3745-7617-6C88-FE3C8FC92AC1}"/>
              </a:ext>
            </a:extLst>
          </p:cNvPr>
          <p:cNvSpPr txBox="1">
            <a:spLocks/>
          </p:cNvSpPr>
          <p:nvPr/>
        </p:nvSpPr>
        <p:spPr>
          <a:xfrm>
            <a:off x="2507507" y="4503594"/>
            <a:ext cx="3004167" cy="29915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400" u="sng" dirty="0"/>
              <a:t>Huge impact </a:t>
            </a:r>
            <a:r>
              <a:rPr lang="en-GB" sz="1400" dirty="0"/>
              <a:t>on the design </a:t>
            </a:r>
            <a:r>
              <a:rPr lang="en-GB" sz="1400" u="sng" dirty="0"/>
              <a:t>complexity</a:t>
            </a:r>
            <a:r>
              <a:rPr lang="en-GB" sz="1400" dirty="0"/>
              <a:t> to meet opposite requirements and resulting </a:t>
            </a:r>
            <a:r>
              <a:rPr lang="en-GB" sz="1400" u="sng" dirty="0"/>
              <a:t>delays</a:t>
            </a:r>
          </a:p>
        </p:txBody>
      </p:sp>
      <p:sp>
        <p:nvSpPr>
          <p:cNvPr id="18" name="Text Placeholder 1">
            <a:extLst>
              <a:ext uri="{FF2B5EF4-FFF2-40B4-BE49-F238E27FC236}">
                <a16:creationId xmlns:a16="http://schemas.microsoft.com/office/drawing/2014/main" id="{E5919CA1-3798-F14B-1107-647B3040777A}"/>
              </a:ext>
            </a:extLst>
          </p:cNvPr>
          <p:cNvSpPr txBox="1">
            <a:spLocks/>
          </p:cNvSpPr>
          <p:nvPr/>
        </p:nvSpPr>
        <p:spPr>
          <a:xfrm>
            <a:off x="2503158" y="2898043"/>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Similar</a:t>
            </a:r>
            <a:r>
              <a:rPr lang="nl-NL" sz="1400" dirty="0"/>
              <a:t> issues </a:t>
            </a:r>
            <a:r>
              <a:rPr lang="nl-NL" sz="1400" u="sng" dirty="0" err="1"/>
              <a:t>not</a:t>
            </a:r>
            <a:r>
              <a:rPr lang="nl-NL" sz="1400" u="sng" dirty="0"/>
              <a:t> </a:t>
            </a:r>
            <a:r>
              <a:rPr lang="nl-NL" sz="1400" u="sng" dirty="0" err="1"/>
              <a:t>described</a:t>
            </a:r>
            <a:r>
              <a:rPr lang="nl-NL" sz="1400" u="sng" dirty="0"/>
              <a:t> </a:t>
            </a:r>
            <a:r>
              <a:rPr lang="nl-NL" sz="1400" dirty="0"/>
              <a:t>in </a:t>
            </a:r>
            <a:r>
              <a:rPr lang="nl-NL" sz="1400" dirty="0" err="1"/>
              <a:t>scientific</a:t>
            </a:r>
            <a:r>
              <a:rPr lang="nl-NL" sz="1400" dirty="0"/>
              <a:t> </a:t>
            </a:r>
            <a:r>
              <a:rPr lang="nl-NL" sz="1400" dirty="0" err="1"/>
              <a:t>literature</a:t>
            </a:r>
            <a:r>
              <a:rPr lang="nl-NL" sz="1400" dirty="0"/>
              <a:t>, </a:t>
            </a:r>
            <a:r>
              <a:rPr lang="nl-NL" sz="1400" dirty="0" err="1"/>
              <a:t>only</a:t>
            </a:r>
            <a:r>
              <a:rPr lang="nl-NL" sz="1400" dirty="0"/>
              <a:t> </a:t>
            </a:r>
            <a:r>
              <a:rPr lang="nl-NL" sz="1400" dirty="0" err="1"/>
              <a:t>appearing</a:t>
            </a:r>
            <a:r>
              <a:rPr lang="nl-NL" sz="1400" dirty="0"/>
              <a:t> in 2016</a:t>
            </a:r>
            <a:endParaRPr lang="en-GB" sz="1400" dirty="0"/>
          </a:p>
        </p:txBody>
      </p:sp>
      <p:sp>
        <p:nvSpPr>
          <p:cNvPr id="21" name="Text Placeholder 1">
            <a:extLst>
              <a:ext uri="{FF2B5EF4-FFF2-40B4-BE49-F238E27FC236}">
                <a16:creationId xmlns:a16="http://schemas.microsoft.com/office/drawing/2014/main" id="{9FE92C9E-C84D-0B28-3D13-4FDE8194733C}"/>
              </a:ext>
            </a:extLst>
          </p:cNvPr>
          <p:cNvSpPr txBox="1">
            <a:spLocks/>
          </p:cNvSpPr>
          <p:nvPr/>
        </p:nvSpPr>
        <p:spPr>
          <a:xfrm>
            <a:off x="2501285" y="3732018"/>
            <a:ext cx="2765157" cy="436778"/>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u="sng" dirty="0" err="1"/>
              <a:t>Unexpected</a:t>
            </a:r>
            <a:r>
              <a:rPr lang="nl-NL" sz="1400" dirty="0"/>
              <a:t> </a:t>
            </a:r>
            <a:r>
              <a:rPr lang="nl-NL" sz="1400" dirty="0" err="1"/>
              <a:t>atom</a:t>
            </a:r>
            <a:r>
              <a:rPr lang="nl-NL" sz="1400" dirty="0"/>
              <a:t> level </a:t>
            </a:r>
            <a:r>
              <a:rPr lang="nl-NL" sz="1400" dirty="0" err="1"/>
              <a:t>interactions</a:t>
            </a:r>
            <a:r>
              <a:rPr lang="nl-NL" sz="1400" dirty="0"/>
              <a:t> </a:t>
            </a:r>
            <a:r>
              <a:rPr lang="nl-NL" sz="1400" dirty="0" err="1"/>
              <a:t>impacting</a:t>
            </a:r>
            <a:r>
              <a:rPr lang="nl-NL" sz="1400" dirty="0"/>
              <a:t> on a </a:t>
            </a:r>
            <a:r>
              <a:rPr lang="nl-NL" sz="1400" dirty="0" err="1"/>
              <a:t>macroscopic</a:t>
            </a:r>
            <a:r>
              <a:rPr lang="nl-NL" sz="1400" dirty="0"/>
              <a:t> level</a:t>
            </a:r>
            <a:endParaRPr lang="en-GB" sz="1400" dirty="0"/>
          </a:p>
        </p:txBody>
      </p:sp>
      <p:sp>
        <p:nvSpPr>
          <p:cNvPr id="25" name="Text Placeholder 1">
            <a:extLst>
              <a:ext uri="{FF2B5EF4-FFF2-40B4-BE49-F238E27FC236}">
                <a16:creationId xmlns:a16="http://schemas.microsoft.com/office/drawing/2014/main" id="{C1C9D01A-7C9D-8FAE-DC18-F4D0862DBC18}"/>
              </a:ext>
            </a:extLst>
          </p:cNvPr>
          <p:cNvSpPr txBox="1">
            <a:spLocks/>
          </p:cNvSpPr>
          <p:nvPr/>
        </p:nvSpPr>
        <p:spPr>
          <a:xfrm>
            <a:off x="2470332" y="6060321"/>
            <a:ext cx="3099485" cy="29915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400" dirty="0"/>
              <a:t>Product line was divested in 2021 and acquired by competitor</a:t>
            </a:r>
            <a:endParaRPr lang="en-GB" sz="1400" u="sng" dirty="0"/>
          </a:p>
        </p:txBody>
      </p:sp>
      <p:sp>
        <p:nvSpPr>
          <p:cNvPr id="27" name="TextBox 26">
            <a:extLst>
              <a:ext uri="{FF2B5EF4-FFF2-40B4-BE49-F238E27FC236}">
                <a16:creationId xmlns:a16="http://schemas.microsoft.com/office/drawing/2014/main" id="{6D1DB433-A980-8F59-1F81-28A84F04BA99}"/>
              </a:ext>
            </a:extLst>
          </p:cNvPr>
          <p:cNvSpPr txBox="1"/>
          <p:nvPr/>
        </p:nvSpPr>
        <p:spPr>
          <a:xfrm>
            <a:off x="6379007" y="2955033"/>
            <a:ext cx="652743" cy="369332"/>
          </a:xfrm>
          <a:prstGeom prst="rect">
            <a:avLst/>
          </a:prstGeom>
          <a:noFill/>
        </p:spPr>
        <p:txBody>
          <a:bodyPr wrap="none" rtlCol="0">
            <a:spAutoFit/>
          </a:bodyPr>
          <a:lstStyle/>
          <a:p>
            <a:r>
              <a:rPr lang="nl-NL" dirty="0"/>
              <a:t>2016</a:t>
            </a:r>
            <a:endParaRPr lang="en-GB" dirty="0"/>
          </a:p>
        </p:txBody>
      </p:sp>
      <p:pic>
        <p:nvPicPr>
          <p:cNvPr id="29" name="Picture 28">
            <a:extLst>
              <a:ext uri="{FF2B5EF4-FFF2-40B4-BE49-F238E27FC236}">
                <a16:creationId xmlns:a16="http://schemas.microsoft.com/office/drawing/2014/main" id="{19E95F81-F032-C4F0-7E28-C2117D5058DF}"/>
              </a:ext>
            </a:extLst>
          </p:cNvPr>
          <p:cNvPicPr>
            <a:picLocks noChangeAspect="1"/>
          </p:cNvPicPr>
          <p:nvPr/>
        </p:nvPicPr>
        <p:blipFill rotWithShape="1">
          <a:blip r:embed="rId17"/>
          <a:srcRect l="58511" t="49845" r="23366" b="28712"/>
          <a:stretch/>
        </p:blipFill>
        <p:spPr>
          <a:xfrm>
            <a:off x="10475342" y="5280518"/>
            <a:ext cx="1555461" cy="1111609"/>
          </a:xfrm>
          <a:prstGeom prst="rect">
            <a:avLst/>
          </a:prstGeom>
        </p:spPr>
      </p:pic>
      <p:sp>
        <p:nvSpPr>
          <p:cNvPr id="31" name="Arrow: Right 30">
            <a:extLst>
              <a:ext uri="{FF2B5EF4-FFF2-40B4-BE49-F238E27FC236}">
                <a16:creationId xmlns:a16="http://schemas.microsoft.com/office/drawing/2014/main" id="{EB4BFE07-95C2-4ED8-1961-790BAF20F6AD}"/>
              </a:ext>
            </a:extLst>
          </p:cNvPr>
          <p:cNvSpPr/>
          <p:nvPr/>
        </p:nvSpPr>
        <p:spPr>
          <a:xfrm>
            <a:off x="10318472" y="5959098"/>
            <a:ext cx="406355" cy="16273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3" name="Text Placeholder 1">
            <a:extLst>
              <a:ext uri="{FF2B5EF4-FFF2-40B4-BE49-F238E27FC236}">
                <a16:creationId xmlns:a16="http://schemas.microsoft.com/office/drawing/2014/main" id="{4F1DC10A-295B-F368-131F-1AF3A9EA3465}"/>
              </a:ext>
            </a:extLst>
          </p:cNvPr>
          <p:cNvSpPr txBox="1">
            <a:spLocks/>
          </p:cNvSpPr>
          <p:nvPr/>
        </p:nvSpPr>
        <p:spPr>
          <a:xfrm>
            <a:off x="2485143" y="5377845"/>
            <a:ext cx="3004167" cy="29915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sz="1400" dirty="0"/>
              <a:t>Created many </a:t>
            </a:r>
            <a:r>
              <a:rPr lang="en-GB" sz="1400" u="sng" dirty="0"/>
              <a:t>concurrent </a:t>
            </a:r>
            <a:r>
              <a:rPr lang="en-GB" sz="1400" dirty="0"/>
              <a:t>options leading a successful technology</a:t>
            </a:r>
          </a:p>
        </p:txBody>
      </p:sp>
      <p:sp>
        <p:nvSpPr>
          <p:cNvPr id="34" name="TextBox 33">
            <a:extLst>
              <a:ext uri="{FF2B5EF4-FFF2-40B4-BE49-F238E27FC236}">
                <a16:creationId xmlns:a16="http://schemas.microsoft.com/office/drawing/2014/main" id="{434B3E79-3FBF-635F-8CBB-29C0D508F120}"/>
              </a:ext>
            </a:extLst>
          </p:cNvPr>
          <p:cNvSpPr txBox="1"/>
          <p:nvPr/>
        </p:nvSpPr>
        <p:spPr>
          <a:xfrm>
            <a:off x="10755529" y="6447432"/>
            <a:ext cx="972189" cy="307777"/>
          </a:xfrm>
          <a:prstGeom prst="rect">
            <a:avLst/>
          </a:prstGeom>
          <a:noFill/>
        </p:spPr>
        <p:txBody>
          <a:bodyPr wrap="none" rtlCol="0">
            <a:spAutoFit/>
          </a:bodyPr>
          <a:lstStyle/>
          <a:p>
            <a:r>
              <a:rPr lang="nl-NL" sz="1400" dirty="0" err="1"/>
              <a:t>Snowflake</a:t>
            </a:r>
            <a:r>
              <a:rPr lang="nl-NL" sz="1400" dirty="0"/>
              <a:t> </a:t>
            </a:r>
            <a:endParaRPr lang="en-GB" sz="1400" dirty="0"/>
          </a:p>
        </p:txBody>
      </p:sp>
    </p:spTree>
    <p:extLst>
      <p:ext uri="{BB962C8B-B14F-4D97-AF65-F5344CB8AC3E}">
        <p14:creationId xmlns:p14="http://schemas.microsoft.com/office/powerpoint/2010/main" val="139899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F42D34B-7CA9-B53B-B530-ACE774EDD569}"/>
              </a:ext>
            </a:extLst>
          </p:cNvPr>
          <p:cNvSpPr/>
          <p:nvPr/>
        </p:nvSpPr>
        <p:spPr>
          <a:xfrm>
            <a:off x="2882295" y="2666956"/>
            <a:ext cx="3094495" cy="41135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16E3395-3A75-86B9-80C9-74700B4F483E}"/>
              </a:ext>
            </a:extLst>
          </p:cNvPr>
          <p:cNvPicPr>
            <a:picLocks noChangeAspect="1"/>
          </p:cNvPicPr>
          <p:nvPr/>
        </p:nvPicPr>
        <p:blipFill>
          <a:blip r:embed="rId3"/>
          <a:stretch>
            <a:fillRect/>
          </a:stretch>
        </p:blipFill>
        <p:spPr>
          <a:xfrm>
            <a:off x="9643493" y="3941935"/>
            <a:ext cx="2612893" cy="1318689"/>
          </a:xfrm>
          <a:prstGeom prst="rect">
            <a:avLst/>
          </a:prstGeom>
        </p:spPr>
      </p:pic>
      <p:sp>
        <p:nvSpPr>
          <p:cNvPr id="11" name="Rectangle 10">
            <a:extLst>
              <a:ext uri="{FF2B5EF4-FFF2-40B4-BE49-F238E27FC236}">
                <a16:creationId xmlns:a16="http://schemas.microsoft.com/office/drawing/2014/main" id="{F73DAD4B-B95E-D415-C21D-095EFDE07A3B}"/>
              </a:ext>
            </a:extLst>
          </p:cNvPr>
          <p:cNvSpPr/>
          <p:nvPr/>
        </p:nvSpPr>
        <p:spPr>
          <a:xfrm>
            <a:off x="30093" y="1378842"/>
            <a:ext cx="12068957" cy="1182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1BD4E7CE-99B2-8A62-0854-D4037B9AC3D8}"/>
              </a:ext>
            </a:extLst>
          </p:cNvPr>
          <p:cNvPicPr>
            <a:picLocks noChangeAspect="1"/>
          </p:cNvPicPr>
          <p:nvPr/>
        </p:nvPicPr>
        <p:blipFill>
          <a:blip r:embed="rId4"/>
          <a:stretch>
            <a:fillRect/>
          </a:stretch>
        </p:blipFill>
        <p:spPr>
          <a:xfrm>
            <a:off x="9375538" y="243018"/>
            <a:ext cx="2759983" cy="991085"/>
          </a:xfrm>
          <a:prstGeom prst="rect">
            <a:avLst/>
          </a:prstGeom>
        </p:spPr>
      </p:pic>
      <p:pic>
        <p:nvPicPr>
          <p:cNvPr id="7" name="Picture 6"/>
          <p:cNvPicPr>
            <a:picLocks noChangeAspect="1"/>
          </p:cNvPicPr>
          <p:nvPr/>
        </p:nvPicPr>
        <p:blipFill>
          <a:blip r:embed="rId5"/>
          <a:stretch>
            <a:fillRect/>
          </a:stretch>
        </p:blipFill>
        <p:spPr>
          <a:xfrm>
            <a:off x="3604080" y="1620376"/>
            <a:ext cx="1227790" cy="498790"/>
          </a:xfrm>
          <a:prstGeom prst="rect">
            <a:avLst/>
          </a:prstGeom>
        </p:spPr>
      </p:pic>
      <p:sp>
        <p:nvSpPr>
          <p:cNvPr id="14" name="Right Arrow 13"/>
          <p:cNvSpPr/>
          <p:nvPr/>
        </p:nvSpPr>
        <p:spPr>
          <a:xfrm>
            <a:off x="2584880" y="1642521"/>
            <a:ext cx="889525" cy="534502"/>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2001</a:t>
            </a:r>
          </a:p>
        </p:txBody>
      </p:sp>
      <p:sp>
        <p:nvSpPr>
          <p:cNvPr id="16" name="Right Arrow 15"/>
          <p:cNvSpPr/>
          <p:nvPr/>
        </p:nvSpPr>
        <p:spPr>
          <a:xfrm>
            <a:off x="5015463" y="1572707"/>
            <a:ext cx="889525" cy="674131"/>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2003</a:t>
            </a:r>
          </a:p>
        </p:txBody>
      </p:sp>
      <p:pic>
        <p:nvPicPr>
          <p:cNvPr id="4102" name="Picture 6" descr="http://www.siliconbeat.com/wp-content/uploads/2009/01/avanex_logo1.gif"/>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57070" y="1654868"/>
            <a:ext cx="1621766" cy="3674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9" descr="C:\Documents and Settings\richardt\Desktop\k_logo.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5360" y="1506937"/>
            <a:ext cx="943734" cy="70255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Elbow Connector 31"/>
          <p:cNvCxnSpPr/>
          <p:nvPr/>
        </p:nvCxnSpPr>
        <p:spPr>
          <a:xfrm rot="10800000" flipV="1">
            <a:off x="9733505" y="13201180"/>
            <a:ext cx="2981277" cy="708009"/>
          </a:xfrm>
          <a:prstGeom prst="bentConnector3">
            <a:avLst>
              <a:gd name="adj1" fmla="val 50000"/>
            </a:avLst>
          </a:prstGeom>
          <a:ln>
            <a:solidFill>
              <a:schemeClr val="accent5">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461217" y="2193067"/>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47" name="TextBox 46"/>
          <p:cNvSpPr txBox="1"/>
          <p:nvPr/>
        </p:nvSpPr>
        <p:spPr>
          <a:xfrm>
            <a:off x="4835884" y="2246798"/>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33" name="TextBox 32"/>
          <p:cNvSpPr txBox="1"/>
          <p:nvPr/>
        </p:nvSpPr>
        <p:spPr>
          <a:xfrm>
            <a:off x="1158131" y="2209495"/>
            <a:ext cx="9763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Start-Up</a:t>
            </a:r>
          </a:p>
        </p:txBody>
      </p:sp>
      <p:sp>
        <p:nvSpPr>
          <p:cNvPr id="55" name="TextBox 54">
            <a:extLst>
              <a:ext uri="{FF2B5EF4-FFF2-40B4-BE49-F238E27FC236}">
                <a16:creationId xmlns:a16="http://schemas.microsoft.com/office/drawing/2014/main" id="{8AB94C43-EEE2-96AA-0CF1-2E0D73BCB080}"/>
              </a:ext>
            </a:extLst>
          </p:cNvPr>
          <p:cNvSpPr txBox="1"/>
          <p:nvPr/>
        </p:nvSpPr>
        <p:spPr>
          <a:xfrm>
            <a:off x="6223502" y="2042706"/>
            <a:ext cx="129029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(Now:        )</a:t>
            </a:r>
          </a:p>
        </p:txBody>
      </p:sp>
      <p:pic>
        <p:nvPicPr>
          <p:cNvPr id="57" name="Picture 56">
            <a:extLst>
              <a:ext uri="{FF2B5EF4-FFF2-40B4-BE49-F238E27FC236}">
                <a16:creationId xmlns:a16="http://schemas.microsoft.com/office/drawing/2014/main" id="{0D84A298-1686-13B2-7768-C10B9B0DC95E}"/>
              </a:ext>
            </a:extLst>
          </p:cNvPr>
          <p:cNvPicPr>
            <a:picLocks noChangeAspect="1"/>
          </p:cNvPicPr>
          <p:nvPr/>
        </p:nvPicPr>
        <p:blipFill>
          <a:blip r:embed="rId8"/>
          <a:stretch>
            <a:fillRect/>
          </a:stretch>
        </p:blipFill>
        <p:spPr>
          <a:xfrm>
            <a:off x="6856787" y="2130782"/>
            <a:ext cx="492650" cy="263449"/>
          </a:xfrm>
          <a:prstGeom prst="rect">
            <a:avLst/>
          </a:prstGeom>
        </p:spPr>
      </p:pic>
      <p:sp>
        <p:nvSpPr>
          <p:cNvPr id="59" name="Title 58">
            <a:extLst>
              <a:ext uri="{FF2B5EF4-FFF2-40B4-BE49-F238E27FC236}">
                <a16:creationId xmlns:a16="http://schemas.microsoft.com/office/drawing/2014/main" id="{543A22F7-7F61-4175-45AA-9989B255DDC2}"/>
              </a:ext>
            </a:extLst>
          </p:cNvPr>
          <p:cNvSpPr>
            <a:spLocks noGrp="1"/>
          </p:cNvSpPr>
          <p:nvPr>
            <p:ph type="title"/>
          </p:nvPr>
        </p:nvSpPr>
        <p:spPr>
          <a:xfrm>
            <a:off x="366078" y="537977"/>
            <a:ext cx="10583862" cy="482440"/>
          </a:xfrm>
        </p:spPr>
        <p:txBody>
          <a:bodyPr/>
          <a:lstStyle/>
          <a:p>
            <a:r>
              <a:rPr lang="nl-NL" dirty="0"/>
              <a:t>New Technology </a:t>
            </a:r>
            <a:r>
              <a:rPr lang="nl-NL" dirty="0">
                <a:sym typeface="Wingdings" panose="05000000000000000000" pitchFamily="2" charset="2"/>
              </a:rPr>
              <a:t> </a:t>
            </a:r>
            <a:r>
              <a:rPr lang="nl-NL" dirty="0" err="1"/>
              <a:t>Unknown</a:t>
            </a:r>
            <a:r>
              <a:rPr lang="nl-NL" dirty="0"/>
              <a:t> </a:t>
            </a:r>
            <a:r>
              <a:rPr lang="nl-NL" dirty="0" err="1"/>
              <a:t>unknowns</a:t>
            </a:r>
            <a:endParaRPr lang="en-GB" dirty="0"/>
          </a:p>
        </p:txBody>
      </p:sp>
      <p:sp>
        <p:nvSpPr>
          <p:cNvPr id="4096" name="TextBox 4095">
            <a:extLst>
              <a:ext uri="{FF2B5EF4-FFF2-40B4-BE49-F238E27FC236}">
                <a16:creationId xmlns:a16="http://schemas.microsoft.com/office/drawing/2014/main" id="{C1E83F88-2B0C-5FE0-043D-E868E8D8243E}"/>
              </a:ext>
            </a:extLst>
          </p:cNvPr>
          <p:cNvSpPr txBox="1"/>
          <p:nvPr/>
        </p:nvSpPr>
        <p:spPr>
          <a:xfrm>
            <a:off x="8564986" y="1371042"/>
            <a:ext cx="3608741" cy="1187120"/>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Decoherence of laser light due to local refractive index variations orders of magnitude below telecom wavelength of 1.5um (and also due EDA tools only drawing squares)</a:t>
            </a:r>
          </a:p>
        </p:txBody>
      </p:sp>
      <p:sp>
        <p:nvSpPr>
          <p:cNvPr id="4100" name="Right Arrow 9">
            <a:extLst>
              <a:ext uri="{FF2B5EF4-FFF2-40B4-BE49-F238E27FC236}">
                <a16:creationId xmlns:a16="http://schemas.microsoft.com/office/drawing/2014/main" id="{1899C7CA-4EA0-FA4C-AB48-F73E8710B587}"/>
              </a:ext>
            </a:extLst>
          </p:cNvPr>
          <p:cNvSpPr/>
          <p:nvPr/>
        </p:nvSpPr>
        <p:spPr>
          <a:xfrm>
            <a:off x="88116" y="1614619"/>
            <a:ext cx="960563" cy="590306"/>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2000</a:t>
            </a:r>
          </a:p>
        </p:txBody>
      </p:sp>
      <p:graphicFrame>
        <p:nvGraphicFramePr>
          <p:cNvPr id="3" name="Diagram 2">
            <a:extLst>
              <a:ext uri="{FF2B5EF4-FFF2-40B4-BE49-F238E27FC236}">
                <a16:creationId xmlns:a16="http://schemas.microsoft.com/office/drawing/2014/main" id="{D2C66B67-4DFB-96FD-0006-6E282EE87400}"/>
              </a:ext>
            </a:extLst>
          </p:cNvPr>
          <p:cNvGraphicFramePr/>
          <p:nvPr>
            <p:extLst>
              <p:ext uri="{D42A27DB-BD31-4B8C-83A1-F6EECF244321}">
                <p14:modId xmlns:p14="http://schemas.microsoft.com/office/powerpoint/2010/main" val="2722304713"/>
              </p:ext>
            </p:extLst>
          </p:nvPr>
        </p:nvGraphicFramePr>
        <p:xfrm>
          <a:off x="-2036604" y="2762750"/>
          <a:ext cx="6771436" cy="40177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Picture 4">
            <a:extLst>
              <a:ext uri="{FF2B5EF4-FFF2-40B4-BE49-F238E27FC236}">
                <a16:creationId xmlns:a16="http://schemas.microsoft.com/office/drawing/2014/main" id="{F36B8AE6-C586-907B-702B-DFF50C7779A9}"/>
              </a:ext>
            </a:extLst>
          </p:cNvPr>
          <p:cNvPicPr>
            <a:picLocks noChangeAspect="1"/>
          </p:cNvPicPr>
          <p:nvPr/>
        </p:nvPicPr>
        <p:blipFill>
          <a:blip r:embed="rId14"/>
          <a:stretch>
            <a:fillRect/>
          </a:stretch>
        </p:blipFill>
        <p:spPr>
          <a:xfrm>
            <a:off x="6923370" y="4262956"/>
            <a:ext cx="3094495" cy="749586"/>
          </a:xfrm>
          <a:prstGeom prst="rect">
            <a:avLst/>
          </a:prstGeom>
        </p:spPr>
      </p:pic>
      <p:sp>
        <p:nvSpPr>
          <p:cNvPr id="9" name="TextBox 8">
            <a:extLst>
              <a:ext uri="{FF2B5EF4-FFF2-40B4-BE49-F238E27FC236}">
                <a16:creationId xmlns:a16="http://schemas.microsoft.com/office/drawing/2014/main" id="{D4B82426-509E-2A7A-3908-0BB7C68B6EB6}"/>
              </a:ext>
            </a:extLst>
          </p:cNvPr>
          <p:cNvSpPr txBox="1"/>
          <p:nvPr/>
        </p:nvSpPr>
        <p:spPr>
          <a:xfrm>
            <a:off x="6215210" y="4231948"/>
            <a:ext cx="652743" cy="369332"/>
          </a:xfrm>
          <a:prstGeom prst="rect">
            <a:avLst/>
          </a:prstGeom>
          <a:noFill/>
        </p:spPr>
        <p:txBody>
          <a:bodyPr wrap="none" rtlCol="0">
            <a:spAutoFit/>
          </a:bodyPr>
          <a:lstStyle/>
          <a:p>
            <a:r>
              <a:rPr lang="nl-NL" dirty="0"/>
              <a:t>2014</a:t>
            </a:r>
            <a:endParaRPr lang="en-GB" dirty="0"/>
          </a:p>
        </p:txBody>
      </p:sp>
      <p:sp>
        <p:nvSpPr>
          <p:cNvPr id="10" name="TextBox 9">
            <a:extLst>
              <a:ext uri="{FF2B5EF4-FFF2-40B4-BE49-F238E27FC236}">
                <a16:creationId xmlns:a16="http://schemas.microsoft.com/office/drawing/2014/main" id="{6DA15ED8-6200-3FD5-0691-5058B752FC38}"/>
              </a:ext>
            </a:extLst>
          </p:cNvPr>
          <p:cNvSpPr txBox="1"/>
          <p:nvPr/>
        </p:nvSpPr>
        <p:spPr>
          <a:xfrm>
            <a:off x="6223502" y="5644027"/>
            <a:ext cx="652743" cy="369332"/>
          </a:xfrm>
          <a:prstGeom prst="rect">
            <a:avLst/>
          </a:prstGeom>
          <a:noFill/>
        </p:spPr>
        <p:txBody>
          <a:bodyPr wrap="none" rtlCol="0">
            <a:spAutoFit/>
          </a:bodyPr>
          <a:lstStyle/>
          <a:p>
            <a:r>
              <a:rPr lang="nl-NL" dirty="0"/>
              <a:t>2007</a:t>
            </a:r>
            <a:endParaRPr lang="en-GB" dirty="0"/>
          </a:p>
        </p:txBody>
      </p:sp>
      <p:pic>
        <p:nvPicPr>
          <p:cNvPr id="13" name="Picture 12">
            <a:extLst>
              <a:ext uri="{FF2B5EF4-FFF2-40B4-BE49-F238E27FC236}">
                <a16:creationId xmlns:a16="http://schemas.microsoft.com/office/drawing/2014/main" id="{C647E77A-8F91-72EC-1140-BCBA2AE199B3}"/>
              </a:ext>
            </a:extLst>
          </p:cNvPr>
          <p:cNvPicPr>
            <a:picLocks noChangeAspect="1"/>
          </p:cNvPicPr>
          <p:nvPr/>
        </p:nvPicPr>
        <p:blipFill>
          <a:blip r:embed="rId15"/>
          <a:stretch>
            <a:fillRect/>
          </a:stretch>
        </p:blipFill>
        <p:spPr>
          <a:xfrm>
            <a:off x="7083275" y="5459355"/>
            <a:ext cx="2963417" cy="775744"/>
          </a:xfrm>
          <a:prstGeom prst="rect">
            <a:avLst/>
          </a:prstGeom>
        </p:spPr>
      </p:pic>
      <p:pic>
        <p:nvPicPr>
          <p:cNvPr id="17" name="Picture 16">
            <a:extLst>
              <a:ext uri="{FF2B5EF4-FFF2-40B4-BE49-F238E27FC236}">
                <a16:creationId xmlns:a16="http://schemas.microsoft.com/office/drawing/2014/main" id="{D91BE124-CA92-0098-8F66-4B32E45D690C}"/>
              </a:ext>
            </a:extLst>
          </p:cNvPr>
          <p:cNvPicPr>
            <a:picLocks noChangeAspect="1"/>
          </p:cNvPicPr>
          <p:nvPr/>
        </p:nvPicPr>
        <p:blipFill>
          <a:blip r:embed="rId16"/>
          <a:stretch>
            <a:fillRect/>
          </a:stretch>
        </p:blipFill>
        <p:spPr>
          <a:xfrm>
            <a:off x="10360270" y="5337363"/>
            <a:ext cx="1510606" cy="1351992"/>
          </a:xfrm>
          <a:prstGeom prst="rect">
            <a:avLst/>
          </a:prstGeom>
        </p:spPr>
      </p:pic>
      <p:pic>
        <p:nvPicPr>
          <p:cNvPr id="21" name="Picture 20">
            <a:extLst>
              <a:ext uri="{FF2B5EF4-FFF2-40B4-BE49-F238E27FC236}">
                <a16:creationId xmlns:a16="http://schemas.microsoft.com/office/drawing/2014/main" id="{E0D85DFB-9EFC-F5AE-2EEF-33E062D85127}"/>
              </a:ext>
            </a:extLst>
          </p:cNvPr>
          <p:cNvPicPr>
            <a:picLocks noChangeAspect="1"/>
          </p:cNvPicPr>
          <p:nvPr/>
        </p:nvPicPr>
        <p:blipFill>
          <a:blip r:embed="rId17"/>
          <a:stretch>
            <a:fillRect/>
          </a:stretch>
        </p:blipFill>
        <p:spPr>
          <a:xfrm>
            <a:off x="10252358" y="2649082"/>
            <a:ext cx="1726429" cy="1359527"/>
          </a:xfrm>
          <a:prstGeom prst="rect">
            <a:avLst/>
          </a:prstGeom>
        </p:spPr>
      </p:pic>
      <p:sp>
        <p:nvSpPr>
          <p:cNvPr id="23" name="TextBox 22">
            <a:extLst>
              <a:ext uri="{FF2B5EF4-FFF2-40B4-BE49-F238E27FC236}">
                <a16:creationId xmlns:a16="http://schemas.microsoft.com/office/drawing/2014/main" id="{2597F5BB-9135-E5B1-4045-06F8D6B7FF35}"/>
              </a:ext>
            </a:extLst>
          </p:cNvPr>
          <p:cNvSpPr txBox="1"/>
          <p:nvPr/>
        </p:nvSpPr>
        <p:spPr>
          <a:xfrm>
            <a:off x="6204044" y="3079755"/>
            <a:ext cx="652743" cy="369332"/>
          </a:xfrm>
          <a:prstGeom prst="rect">
            <a:avLst/>
          </a:prstGeom>
          <a:noFill/>
        </p:spPr>
        <p:txBody>
          <a:bodyPr wrap="none" rtlCol="0">
            <a:spAutoFit/>
          </a:bodyPr>
          <a:lstStyle/>
          <a:p>
            <a:r>
              <a:rPr lang="nl-NL" dirty="0"/>
              <a:t>2020</a:t>
            </a:r>
            <a:endParaRPr lang="en-GB" dirty="0"/>
          </a:p>
        </p:txBody>
      </p:sp>
      <p:pic>
        <p:nvPicPr>
          <p:cNvPr id="25" name="Picture 24">
            <a:extLst>
              <a:ext uri="{FF2B5EF4-FFF2-40B4-BE49-F238E27FC236}">
                <a16:creationId xmlns:a16="http://schemas.microsoft.com/office/drawing/2014/main" id="{2C28EFA1-65C1-D60B-9A73-05B3DD7CD303}"/>
              </a:ext>
            </a:extLst>
          </p:cNvPr>
          <p:cNvPicPr>
            <a:picLocks noChangeAspect="1"/>
          </p:cNvPicPr>
          <p:nvPr/>
        </p:nvPicPr>
        <p:blipFill>
          <a:blip r:embed="rId18"/>
          <a:stretch>
            <a:fillRect/>
          </a:stretch>
        </p:blipFill>
        <p:spPr>
          <a:xfrm>
            <a:off x="3394352" y="3623925"/>
            <a:ext cx="1765600" cy="1013824"/>
          </a:xfrm>
          <a:prstGeom prst="rect">
            <a:avLst/>
          </a:prstGeom>
        </p:spPr>
      </p:pic>
      <p:sp>
        <p:nvSpPr>
          <p:cNvPr id="4" name="Text Placeholder 1">
            <a:extLst>
              <a:ext uri="{FF2B5EF4-FFF2-40B4-BE49-F238E27FC236}">
                <a16:creationId xmlns:a16="http://schemas.microsoft.com/office/drawing/2014/main" id="{F480F14D-7594-EB2B-313D-E06BF1780FD6}"/>
              </a:ext>
            </a:extLst>
          </p:cNvPr>
          <p:cNvSpPr txBox="1">
            <a:spLocks/>
          </p:cNvSpPr>
          <p:nvPr/>
        </p:nvSpPr>
        <p:spPr>
          <a:xfrm>
            <a:off x="2890613" y="2898043"/>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Similar</a:t>
            </a:r>
            <a:r>
              <a:rPr lang="nl-NL" sz="1400" dirty="0"/>
              <a:t> issues </a:t>
            </a:r>
            <a:r>
              <a:rPr lang="nl-NL" sz="1400" u="sng" dirty="0" err="1"/>
              <a:t>not</a:t>
            </a:r>
            <a:r>
              <a:rPr lang="nl-NL" sz="1400" u="sng" dirty="0"/>
              <a:t> </a:t>
            </a:r>
            <a:r>
              <a:rPr lang="nl-NL" sz="1400" u="sng" dirty="0" err="1"/>
              <a:t>described</a:t>
            </a:r>
            <a:r>
              <a:rPr lang="nl-NL" sz="1400" u="sng" dirty="0"/>
              <a:t> </a:t>
            </a:r>
            <a:r>
              <a:rPr lang="nl-NL" sz="1400" dirty="0"/>
              <a:t>in </a:t>
            </a:r>
            <a:r>
              <a:rPr lang="nl-NL" sz="1400" dirty="0" err="1"/>
              <a:t>scientific</a:t>
            </a:r>
            <a:r>
              <a:rPr lang="nl-NL" sz="1400" dirty="0"/>
              <a:t> </a:t>
            </a:r>
            <a:r>
              <a:rPr lang="nl-NL" sz="1400" dirty="0" err="1"/>
              <a:t>literature</a:t>
            </a:r>
            <a:r>
              <a:rPr lang="nl-NL" sz="1400" dirty="0"/>
              <a:t>, </a:t>
            </a:r>
            <a:r>
              <a:rPr lang="nl-NL" sz="1400" dirty="0" err="1"/>
              <a:t>only</a:t>
            </a:r>
            <a:r>
              <a:rPr lang="nl-NL" sz="1400" dirty="0"/>
              <a:t> </a:t>
            </a:r>
            <a:r>
              <a:rPr lang="nl-NL" sz="1400" dirty="0" err="1"/>
              <a:t>appearing</a:t>
            </a:r>
            <a:r>
              <a:rPr lang="nl-NL" sz="1400" dirty="0"/>
              <a:t> in 2007-2020</a:t>
            </a:r>
            <a:endParaRPr lang="en-GB" sz="1400" dirty="0"/>
          </a:p>
        </p:txBody>
      </p:sp>
      <p:pic>
        <p:nvPicPr>
          <p:cNvPr id="12" name="Picture 11">
            <a:extLst>
              <a:ext uri="{FF2B5EF4-FFF2-40B4-BE49-F238E27FC236}">
                <a16:creationId xmlns:a16="http://schemas.microsoft.com/office/drawing/2014/main" id="{C938AD6A-573A-DC2F-C25C-FBCFF431D46E}"/>
              </a:ext>
            </a:extLst>
          </p:cNvPr>
          <p:cNvPicPr>
            <a:picLocks noChangeAspect="1"/>
          </p:cNvPicPr>
          <p:nvPr/>
        </p:nvPicPr>
        <p:blipFill>
          <a:blip r:embed="rId19"/>
          <a:stretch>
            <a:fillRect/>
          </a:stretch>
        </p:blipFill>
        <p:spPr>
          <a:xfrm>
            <a:off x="6876245" y="3020972"/>
            <a:ext cx="3298222" cy="615749"/>
          </a:xfrm>
          <a:prstGeom prst="rect">
            <a:avLst/>
          </a:prstGeom>
        </p:spPr>
      </p:pic>
      <p:sp>
        <p:nvSpPr>
          <p:cNvPr id="15" name="Text Placeholder 1">
            <a:extLst>
              <a:ext uri="{FF2B5EF4-FFF2-40B4-BE49-F238E27FC236}">
                <a16:creationId xmlns:a16="http://schemas.microsoft.com/office/drawing/2014/main" id="{B943A9DC-32B0-D0BC-A5C5-92BAB7CE5F9C}"/>
              </a:ext>
            </a:extLst>
          </p:cNvPr>
          <p:cNvSpPr txBox="1">
            <a:spLocks/>
          </p:cNvSpPr>
          <p:nvPr/>
        </p:nvSpPr>
        <p:spPr>
          <a:xfrm>
            <a:off x="2804499" y="4780801"/>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u="sng" dirty="0" err="1"/>
              <a:t>Unexpected</a:t>
            </a:r>
            <a:r>
              <a:rPr lang="nl-NL" sz="1400" u="sng" dirty="0"/>
              <a:t> </a:t>
            </a:r>
            <a:r>
              <a:rPr lang="nl-NL" sz="1400" u="sng" dirty="0" err="1"/>
              <a:t>convolution</a:t>
            </a:r>
            <a:r>
              <a:rPr lang="nl-NL" sz="1400" u="sng" dirty="0"/>
              <a:t> </a:t>
            </a:r>
            <a:r>
              <a:rPr lang="nl-NL" sz="1400" dirty="0"/>
              <a:t>in different </a:t>
            </a:r>
            <a:r>
              <a:rPr lang="nl-NL" sz="1400" dirty="0" err="1"/>
              <a:t>domains</a:t>
            </a:r>
            <a:r>
              <a:rPr lang="nl-NL" sz="1400" dirty="0"/>
              <a:t> </a:t>
            </a:r>
            <a:r>
              <a:rPr lang="nl-NL" sz="1400" dirty="0" err="1"/>
              <a:t>contributing</a:t>
            </a:r>
            <a:r>
              <a:rPr lang="nl-NL" sz="1400" dirty="0"/>
              <a:t> </a:t>
            </a:r>
            <a:r>
              <a:rPr lang="nl-NL" sz="1400" dirty="0" err="1"/>
              <a:t>to</a:t>
            </a:r>
            <a:r>
              <a:rPr lang="nl-NL" sz="1400" dirty="0"/>
              <a:t> </a:t>
            </a:r>
            <a:r>
              <a:rPr lang="nl-NL" sz="1400" dirty="0" err="1"/>
              <a:t>the</a:t>
            </a:r>
            <a:r>
              <a:rPr lang="nl-NL" sz="1400" dirty="0"/>
              <a:t> </a:t>
            </a:r>
            <a:r>
              <a:rPr lang="nl-NL" sz="1400" dirty="0" err="1"/>
              <a:t>same</a:t>
            </a:r>
            <a:r>
              <a:rPr lang="nl-NL" sz="1400" dirty="0"/>
              <a:t> performance issue</a:t>
            </a:r>
            <a:endParaRPr lang="en-GB" sz="1400" dirty="0"/>
          </a:p>
        </p:txBody>
      </p:sp>
      <p:sp>
        <p:nvSpPr>
          <p:cNvPr id="18" name="Text Placeholder 1">
            <a:extLst>
              <a:ext uri="{FF2B5EF4-FFF2-40B4-BE49-F238E27FC236}">
                <a16:creationId xmlns:a16="http://schemas.microsoft.com/office/drawing/2014/main" id="{49A3BE0D-95A9-B1BE-4B59-923310621546}"/>
              </a:ext>
            </a:extLst>
          </p:cNvPr>
          <p:cNvSpPr txBox="1">
            <a:spLocks/>
          </p:cNvSpPr>
          <p:nvPr/>
        </p:nvSpPr>
        <p:spPr>
          <a:xfrm>
            <a:off x="2804499" y="5479158"/>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Unexpected</a:t>
            </a:r>
            <a:r>
              <a:rPr lang="nl-NL" sz="1400" dirty="0"/>
              <a:t> </a:t>
            </a:r>
            <a:r>
              <a:rPr lang="nl-NL" sz="1400" u="sng" dirty="0" err="1"/>
              <a:t>delays</a:t>
            </a:r>
            <a:r>
              <a:rPr lang="nl-NL" sz="1400" dirty="0"/>
              <a:t> in meeting customer </a:t>
            </a:r>
            <a:r>
              <a:rPr lang="nl-NL" sz="1400" dirty="0" err="1"/>
              <a:t>requirements</a:t>
            </a:r>
            <a:r>
              <a:rPr lang="nl-NL" sz="1400" dirty="0"/>
              <a:t> </a:t>
            </a:r>
            <a:r>
              <a:rPr lang="nl-NL" sz="1400" dirty="0" err="1"/>
              <a:t>by</a:t>
            </a:r>
            <a:r>
              <a:rPr lang="nl-NL" sz="1400" dirty="0"/>
              <a:t> </a:t>
            </a:r>
            <a:r>
              <a:rPr lang="nl-NL" sz="1400" dirty="0" err="1"/>
              <a:t>several</a:t>
            </a:r>
            <a:r>
              <a:rPr lang="nl-NL" sz="1400" dirty="0"/>
              <a:t> </a:t>
            </a:r>
            <a:r>
              <a:rPr lang="nl-NL" sz="1400" dirty="0" err="1"/>
              <a:t>years</a:t>
            </a:r>
            <a:endParaRPr lang="en-GB" sz="1400" dirty="0"/>
          </a:p>
        </p:txBody>
      </p:sp>
      <p:sp>
        <p:nvSpPr>
          <p:cNvPr id="20" name="Text Placeholder 1">
            <a:extLst>
              <a:ext uri="{FF2B5EF4-FFF2-40B4-BE49-F238E27FC236}">
                <a16:creationId xmlns:a16="http://schemas.microsoft.com/office/drawing/2014/main" id="{1CBF161F-FD8F-4252-9CF6-348C6960BD05}"/>
              </a:ext>
            </a:extLst>
          </p:cNvPr>
          <p:cNvSpPr txBox="1">
            <a:spLocks/>
          </p:cNvSpPr>
          <p:nvPr/>
        </p:nvSpPr>
        <p:spPr>
          <a:xfrm>
            <a:off x="2794856" y="6216963"/>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Ultimately</a:t>
            </a:r>
            <a:r>
              <a:rPr lang="nl-NL" sz="1400" dirty="0"/>
              <a:t> </a:t>
            </a:r>
            <a:r>
              <a:rPr lang="nl-NL" sz="1400" u="sng" dirty="0" err="1"/>
              <a:t>succesfull</a:t>
            </a:r>
            <a:r>
              <a:rPr lang="nl-NL" sz="1400" dirty="0"/>
              <a:t> and </a:t>
            </a:r>
            <a:r>
              <a:rPr lang="nl-NL" sz="1400" dirty="0" err="1"/>
              <a:t>still</a:t>
            </a:r>
            <a:r>
              <a:rPr lang="nl-NL" sz="1400" dirty="0"/>
              <a:t> </a:t>
            </a:r>
            <a:r>
              <a:rPr lang="nl-NL" sz="1400" dirty="0" err="1"/>
              <a:t>producing</a:t>
            </a:r>
            <a:endParaRPr lang="en-GB" sz="1400" dirty="0"/>
          </a:p>
        </p:txBody>
      </p:sp>
    </p:spTree>
    <p:extLst>
      <p:ext uri="{BB962C8B-B14F-4D97-AF65-F5344CB8AC3E}">
        <p14:creationId xmlns:p14="http://schemas.microsoft.com/office/powerpoint/2010/main" val="277705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89F83F8-2FFC-F892-E145-7230065974EB}"/>
              </a:ext>
            </a:extLst>
          </p:cNvPr>
          <p:cNvSpPr/>
          <p:nvPr/>
        </p:nvSpPr>
        <p:spPr>
          <a:xfrm>
            <a:off x="2701841" y="2666956"/>
            <a:ext cx="2719492" cy="41135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C114ADB4-B344-253D-9CD6-202F1CE26EE6}"/>
              </a:ext>
            </a:extLst>
          </p:cNvPr>
          <p:cNvPicPr>
            <a:picLocks noChangeAspect="1"/>
          </p:cNvPicPr>
          <p:nvPr/>
        </p:nvPicPr>
        <p:blipFill>
          <a:blip r:embed="rId3"/>
          <a:stretch>
            <a:fillRect/>
          </a:stretch>
        </p:blipFill>
        <p:spPr>
          <a:xfrm>
            <a:off x="9454546" y="4314775"/>
            <a:ext cx="2550515" cy="1692301"/>
          </a:xfrm>
          <a:prstGeom prst="rect">
            <a:avLst/>
          </a:prstGeom>
        </p:spPr>
      </p:pic>
      <p:sp>
        <p:nvSpPr>
          <p:cNvPr id="18" name="Rectangle 17">
            <a:extLst>
              <a:ext uri="{FF2B5EF4-FFF2-40B4-BE49-F238E27FC236}">
                <a16:creationId xmlns:a16="http://schemas.microsoft.com/office/drawing/2014/main" id="{9BB3D6C9-0537-ADE5-233B-53702AD3CAC9}"/>
              </a:ext>
            </a:extLst>
          </p:cNvPr>
          <p:cNvSpPr/>
          <p:nvPr/>
        </p:nvSpPr>
        <p:spPr>
          <a:xfrm>
            <a:off x="30093" y="1339394"/>
            <a:ext cx="12068957" cy="11822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a:extLst>
              <a:ext uri="{FF2B5EF4-FFF2-40B4-BE49-F238E27FC236}">
                <a16:creationId xmlns:a16="http://schemas.microsoft.com/office/drawing/2014/main" id="{1BD4E7CE-99B2-8A62-0854-D4037B9AC3D8}"/>
              </a:ext>
            </a:extLst>
          </p:cNvPr>
          <p:cNvPicPr>
            <a:picLocks noChangeAspect="1"/>
          </p:cNvPicPr>
          <p:nvPr/>
        </p:nvPicPr>
        <p:blipFill>
          <a:blip r:embed="rId4"/>
          <a:stretch>
            <a:fillRect/>
          </a:stretch>
        </p:blipFill>
        <p:spPr>
          <a:xfrm>
            <a:off x="9375538" y="243018"/>
            <a:ext cx="2759983" cy="991085"/>
          </a:xfrm>
          <a:prstGeom prst="rect">
            <a:avLst/>
          </a:prstGeom>
        </p:spPr>
      </p:pic>
      <p:pic>
        <p:nvPicPr>
          <p:cNvPr id="5" name="Picture 4"/>
          <p:cNvPicPr>
            <a:picLocks noChangeAspect="1"/>
          </p:cNvPicPr>
          <p:nvPr/>
        </p:nvPicPr>
        <p:blipFill>
          <a:blip r:embed="rId5"/>
          <a:stretch>
            <a:fillRect/>
          </a:stretch>
        </p:blipFill>
        <p:spPr>
          <a:xfrm>
            <a:off x="1197950" y="1425446"/>
            <a:ext cx="971502" cy="666787"/>
          </a:xfrm>
          <a:prstGeom prst="rect">
            <a:avLst/>
          </a:prstGeom>
        </p:spPr>
      </p:pic>
      <p:pic>
        <p:nvPicPr>
          <p:cNvPr id="8" name="Picture 7"/>
          <p:cNvPicPr>
            <a:picLocks noChangeAspect="1"/>
          </p:cNvPicPr>
          <p:nvPr/>
        </p:nvPicPr>
        <p:blipFill>
          <a:blip r:embed="rId6"/>
          <a:stretch>
            <a:fillRect/>
          </a:stretch>
        </p:blipFill>
        <p:spPr>
          <a:xfrm>
            <a:off x="6089782" y="1566310"/>
            <a:ext cx="1410603" cy="503786"/>
          </a:xfrm>
          <a:prstGeom prst="rect">
            <a:avLst/>
          </a:prstGeom>
        </p:spPr>
      </p:pic>
      <p:pic>
        <p:nvPicPr>
          <p:cNvPr id="4098" name="Picture 2" descr="http://www.kenosha-reuse.com/NORTH-CHICAGO,IL/Commercial/Industrial/New/Jds-fitel-jdsu-HA9-optical-attenuator-HA97E-10KSU1-picture-5.jp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l="27243" t="18088" r="40876" b="36061"/>
          <a:stretch/>
        </p:blipFill>
        <p:spPr bwMode="auto">
          <a:xfrm>
            <a:off x="3747056" y="1199300"/>
            <a:ext cx="1105697" cy="1192662"/>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2624906" y="1496631"/>
            <a:ext cx="960563" cy="553155"/>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1998</a:t>
            </a:r>
          </a:p>
        </p:txBody>
      </p:sp>
      <p:sp>
        <p:nvSpPr>
          <p:cNvPr id="13" name="Right Arrow 12"/>
          <p:cNvSpPr/>
          <p:nvPr/>
        </p:nvSpPr>
        <p:spPr>
          <a:xfrm>
            <a:off x="5010301" y="1423311"/>
            <a:ext cx="894687" cy="699794"/>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1999</a:t>
            </a:r>
          </a:p>
        </p:txBody>
      </p:sp>
      <p:cxnSp>
        <p:nvCxnSpPr>
          <p:cNvPr id="32" name="Elbow Connector 31"/>
          <p:cNvCxnSpPr/>
          <p:nvPr/>
        </p:nvCxnSpPr>
        <p:spPr>
          <a:xfrm rot="10800000" flipV="1">
            <a:off x="9733505" y="13201180"/>
            <a:ext cx="2981277" cy="708009"/>
          </a:xfrm>
          <a:prstGeom prst="bentConnector3">
            <a:avLst>
              <a:gd name="adj1" fmla="val 50000"/>
            </a:avLst>
          </a:prstGeom>
          <a:ln>
            <a:solidFill>
              <a:schemeClr val="accent5">
                <a:lumMod val="7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466446" y="2125456"/>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46" name="TextBox 45"/>
          <p:cNvSpPr txBox="1"/>
          <p:nvPr/>
        </p:nvSpPr>
        <p:spPr>
          <a:xfrm>
            <a:off x="4866541" y="2123106"/>
            <a:ext cx="113685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acquisition</a:t>
            </a:r>
          </a:p>
        </p:txBody>
      </p:sp>
      <p:sp>
        <p:nvSpPr>
          <p:cNvPr id="34" name="TextBox 33"/>
          <p:cNvSpPr txBox="1"/>
          <p:nvPr/>
        </p:nvSpPr>
        <p:spPr>
          <a:xfrm>
            <a:off x="1158131" y="2023622"/>
            <a:ext cx="9973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Spin-Out</a:t>
            </a:r>
          </a:p>
        </p:txBody>
      </p:sp>
      <p:sp>
        <p:nvSpPr>
          <p:cNvPr id="59" name="Title 58">
            <a:extLst>
              <a:ext uri="{FF2B5EF4-FFF2-40B4-BE49-F238E27FC236}">
                <a16:creationId xmlns:a16="http://schemas.microsoft.com/office/drawing/2014/main" id="{543A22F7-7F61-4175-45AA-9989B255DDC2}"/>
              </a:ext>
            </a:extLst>
          </p:cNvPr>
          <p:cNvSpPr>
            <a:spLocks noGrp="1"/>
          </p:cNvSpPr>
          <p:nvPr>
            <p:ph type="title"/>
          </p:nvPr>
        </p:nvSpPr>
        <p:spPr>
          <a:xfrm>
            <a:off x="366078" y="537977"/>
            <a:ext cx="10583862" cy="482440"/>
          </a:xfrm>
        </p:spPr>
        <p:txBody>
          <a:bodyPr/>
          <a:lstStyle/>
          <a:p>
            <a:r>
              <a:rPr lang="nl-NL" dirty="0"/>
              <a:t>New Technology </a:t>
            </a:r>
            <a:r>
              <a:rPr lang="nl-NL" dirty="0">
                <a:sym typeface="Wingdings" panose="05000000000000000000" pitchFamily="2" charset="2"/>
              </a:rPr>
              <a:t> </a:t>
            </a:r>
            <a:r>
              <a:rPr lang="nl-NL" dirty="0" err="1"/>
              <a:t>Unknown</a:t>
            </a:r>
            <a:r>
              <a:rPr lang="nl-NL" dirty="0"/>
              <a:t> </a:t>
            </a:r>
            <a:r>
              <a:rPr lang="nl-NL" dirty="0" err="1"/>
              <a:t>unknowns</a:t>
            </a:r>
            <a:endParaRPr lang="en-GB" dirty="0"/>
          </a:p>
        </p:txBody>
      </p:sp>
      <p:sp>
        <p:nvSpPr>
          <p:cNvPr id="60" name="TextBox 59">
            <a:extLst>
              <a:ext uri="{FF2B5EF4-FFF2-40B4-BE49-F238E27FC236}">
                <a16:creationId xmlns:a16="http://schemas.microsoft.com/office/drawing/2014/main" id="{4213C2D2-FB21-1D88-1FDC-BCFEC321B5F8}"/>
              </a:ext>
            </a:extLst>
          </p:cNvPr>
          <p:cNvSpPr txBox="1"/>
          <p:nvPr/>
        </p:nvSpPr>
        <p:spPr>
          <a:xfrm>
            <a:off x="6072073" y="2065785"/>
            <a:ext cx="18032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(Now:                )</a:t>
            </a:r>
          </a:p>
        </p:txBody>
      </p:sp>
      <p:pic>
        <p:nvPicPr>
          <p:cNvPr id="61" name="Picture 60">
            <a:extLst>
              <a:ext uri="{FF2B5EF4-FFF2-40B4-BE49-F238E27FC236}">
                <a16:creationId xmlns:a16="http://schemas.microsoft.com/office/drawing/2014/main" id="{1398E2D5-0274-ABFC-D16C-46AC787BA21C}"/>
              </a:ext>
            </a:extLst>
          </p:cNvPr>
          <p:cNvPicPr>
            <a:picLocks noChangeAspect="1"/>
          </p:cNvPicPr>
          <p:nvPr/>
        </p:nvPicPr>
        <p:blipFill>
          <a:blip r:embed="rId8"/>
          <a:stretch>
            <a:fillRect/>
          </a:stretch>
        </p:blipFill>
        <p:spPr>
          <a:xfrm>
            <a:off x="6772634" y="2136809"/>
            <a:ext cx="867845" cy="236685"/>
          </a:xfrm>
          <a:prstGeom prst="rect">
            <a:avLst/>
          </a:prstGeom>
        </p:spPr>
      </p:pic>
      <p:sp>
        <p:nvSpPr>
          <p:cNvPr id="63" name="TextBox 62">
            <a:extLst>
              <a:ext uri="{FF2B5EF4-FFF2-40B4-BE49-F238E27FC236}">
                <a16:creationId xmlns:a16="http://schemas.microsoft.com/office/drawing/2014/main" id="{0C419BEE-1B92-508D-9B0D-59F6AD18B2C5}"/>
              </a:ext>
            </a:extLst>
          </p:cNvPr>
          <p:cNvSpPr txBox="1"/>
          <p:nvPr/>
        </p:nvSpPr>
        <p:spPr>
          <a:xfrm>
            <a:off x="8575885" y="1554948"/>
            <a:ext cx="3417570" cy="969111"/>
          </a:xfrm>
          <a:prstGeom prst="rect">
            <a:avLst/>
          </a:prstGeom>
          <a:noFill/>
        </p:spPr>
        <p:txBody>
          <a:bodyPr wrap="square" rtlCol="0">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Triplet-triplet excitation by two photon absorption of oxygen at telecom wavelength of 1.5um in electro-optic polymer waveguides</a:t>
            </a:r>
          </a:p>
        </p:txBody>
      </p:sp>
      <p:sp>
        <p:nvSpPr>
          <p:cNvPr id="4099" name="Right Arrow 9">
            <a:extLst>
              <a:ext uri="{FF2B5EF4-FFF2-40B4-BE49-F238E27FC236}">
                <a16:creationId xmlns:a16="http://schemas.microsoft.com/office/drawing/2014/main" id="{7F74EB05-0361-CBA5-C8EF-3E0078E9461E}"/>
              </a:ext>
            </a:extLst>
          </p:cNvPr>
          <p:cNvSpPr/>
          <p:nvPr/>
        </p:nvSpPr>
        <p:spPr>
          <a:xfrm>
            <a:off x="80273" y="1478055"/>
            <a:ext cx="960563" cy="590306"/>
          </a:xfrm>
          <a:prstGeom prst="rightArrow">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1994</a:t>
            </a:r>
          </a:p>
        </p:txBody>
      </p:sp>
      <p:pic>
        <p:nvPicPr>
          <p:cNvPr id="20" name="Picture 19">
            <a:extLst>
              <a:ext uri="{FF2B5EF4-FFF2-40B4-BE49-F238E27FC236}">
                <a16:creationId xmlns:a16="http://schemas.microsoft.com/office/drawing/2014/main" id="{2F26F62A-622C-474F-BA75-BF71C7A8C259}"/>
              </a:ext>
            </a:extLst>
          </p:cNvPr>
          <p:cNvPicPr>
            <a:picLocks noChangeAspect="1"/>
          </p:cNvPicPr>
          <p:nvPr/>
        </p:nvPicPr>
        <p:blipFill>
          <a:blip r:embed="rId9"/>
          <a:stretch>
            <a:fillRect/>
          </a:stretch>
        </p:blipFill>
        <p:spPr>
          <a:xfrm>
            <a:off x="6625624" y="5995323"/>
            <a:ext cx="5239499" cy="721823"/>
          </a:xfrm>
          <a:prstGeom prst="rect">
            <a:avLst/>
          </a:prstGeom>
        </p:spPr>
      </p:pic>
      <p:pic>
        <p:nvPicPr>
          <p:cNvPr id="3" name="Picture 2">
            <a:extLst>
              <a:ext uri="{FF2B5EF4-FFF2-40B4-BE49-F238E27FC236}">
                <a16:creationId xmlns:a16="http://schemas.microsoft.com/office/drawing/2014/main" id="{7500FD2A-CF4D-6380-AE97-BEF2211DA4F2}"/>
              </a:ext>
            </a:extLst>
          </p:cNvPr>
          <p:cNvPicPr>
            <a:picLocks noChangeAspect="1"/>
          </p:cNvPicPr>
          <p:nvPr/>
        </p:nvPicPr>
        <p:blipFill>
          <a:blip r:embed="rId10"/>
          <a:stretch>
            <a:fillRect/>
          </a:stretch>
        </p:blipFill>
        <p:spPr>
          <a:xfrm>
            <a:off x="6251375" y="2822816"/>
            <a:ext cx="3417570" cy="971333"/>
          </a:xfrm>
          <a:prstGeom prst="rect">
            <a:avLst/>
          </a:prstGeom>
        </p:spPr>
      </p:pic>
      <p:graphicFrame>
        <p:nvGraphicFramePr>
          <p:cNvPr id="6" name="Diagram 5">
            <a:extLst>
              <a:ext uri="{FF2B5EF4-FFF2-40B4-BE49-F238E27FC236}">
                <a16:creationId xmlns:a16="http://schemas.microsoft.com/office/drawing/2014/main" id="{5CD16DFE-E52A-594D-1F03-52A1CA930CD5}"/>
              </a:ext>
            </a:extLst>
          </p:cNvPr>
          <p:cNvGraphicFramePr/>
          <p:nvPr>
            <p:extLst>
              <p:ext uri="{D42A27DB-BD31-4B8C-83A1-F6EECF244321}">
                <p14:modId xmlns:p14="http://schemas.microsoft.com/office/powerpoint/2010/main" val="2879768795"/>
              </p:ext>
            </p:extLst>
          </p:nvPr>
        </p:nvGraphicFramePr>
        <p:xfrm>
          <a:off x="-2100788" y="2612647"/>
          <a:ext cx="6771436" cy="401775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Rectangle 8">
            <a:extLst>
              <a:ext uri="{FF2B5EF4-FFF2-40B4-BE49-F238E27FC236}">
                <a16:creationId xmlns:a16="http://schemas.microsoft.com/office/drawing/2014/main" id="{72F1A4E0-B6EC-9FCD-BE96-D07F8C2321F7}"/>
              </a:ext>
            </a:extLst>
          </p:cNvPr>
          <p:cNvSpPr/>
          <p:nvPr/>
        </p:nvSpPr>
        <p:spPr>
          <a:xfrm>
            <a:off x="1511595" y="5226285"/>
            <a:ext cx="777890" cy="356461"/>
          </a:xfrm>
          <a:prstGeom prst="rect">
            <a:avLst/>
          </a:prstGeom>
          <a:solidFill>
            <a:srgbClr val="B0393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900" dirty="0">
                <a:solidFill>
                  <a:schemeClr val="bg1"/>
                </a:solidFill>
                <a:latin typeface="Helvetica" panose="020B0604020202020204" pitchFamily="34" charset="0"/>
                <a:cs typeface="Helvetica" panose="020B0604020202020204" pitchFamily="34" charset="0"/>
              </a:rPr>
              <a:t>Refractive Index Degradation</a:t>
            </a:r>
          </a:p>
        </p:txBody>
      </p:sp>
      <p:sp>
        <p:nvSpPr>
          <p:cNvPr id="17" name="TextBox 16">
            <a:extLst>
              <a:ext uri="{FF2B5EF4-FFF2-40B4-BE49-F238E27FC236}">
                <a16:creationId xmlns:a16="http://schemas.microsoft.com/office/drawing/2014/main" id="{25EEA620-4ABD-F101-E34F-595CC05F9A81}"/>
              </a:ext>
            </a:extLst>
          </p:cNvPr>
          <p:cNvSpPr txBox="1"/>
          <p:nvPr/>
        </p:nvSpPr>
        <p:spPr>
          <a:xfrm>
            <a:off x="6015874" y="3202459"/>
            <a:ext cx="652743" cy="369332"/>
          </a:xfrm>
          <a:prstGeom prst="rect">
            <a:avLst/>
          </a:prstGeom>
          <a:noFill/>
        </p:spPr>
        <p:txBody>
          <a:bodyPr wrap="none" rtlCol="0">
            <a:spAutoFit/>
          </a:bodyPr>
          <a:lstStyle/>
          <a:p>
            <a:r>
              <a:rPr lang="nl-NL" dirty="0"/>
              <a:t>2009</a:t>
            </a:r>
            <a:endParaRPr lang="en-GB" dirty="0"/>
          </a:p>
        </p:txBody>
      </p:sp>
      <p:pic>
        <p:nvPicPr>
          <p:cNvPr id="21" name="Picture 20">
            <a:extLst>
              <a:ext uri="{FF2B5EF4-FFF2-40B4-BE49-F238E27FC236}">
                <a16:creationId xmlns:a16="http://schemas.microsoft.com/office/drawing/2014/main" id="{706AD2AF-BAA4-F7A6-456C-06B52036705B}"/>
              </a:ext>
            </a:extLst>
          </p:cNvPr>
          <p:cNvPicPr>
            <a:picLocks noChangeAspect="1"/>
          </p:cNvPicPr>
          <p:nvPr/>
        </p:nvPicPr>
        <p:blipFill>
          <a:blip r:embed="rId16"/>
          <a:stretch>
            <a:fillRect/>
          </a:stretch>
        </p:blipFill>
        <p:spPr>
          <a:xfrm>
            <a:off x="6592703" y="5266783"/>
            <a:ext cx="3616115" cy="723223"/>
          </a:xfrm>
          <a:prstGeom prst="rect">
            <a:avLst/>
          </a:prstGeom>
        </p:spPr>
      </p:pic>
      <p:sp>
        <p:nvSpPr>
          <p:cNvPr id="24" name="TextBox 23">
            <a:extLst>
              <a:ext uri="{FF2B5EF4-FFF2-40B4-BE49-F238E27FC236}">
                <a16:creationId xmlns:a16="http://schemas.microsoft.com/office/drawing/2014/main" id="{AC6D0319-D33D-9B69-3538-7B0119969839}"/>
              </a:ext>
            </a:extLst>
          </p:cNvPr>
          <p:cNvSpPr txBox="1"/>
          <p:nvPr/>
        </p:nvSpPr>
        <p:spPr>
          <a:xfrm>
            <a:off x="5996326" y="5431686"/>
            <a:ext cx="652743" cy="369332"/>
          </a:xfrm>
          <a:prstGeom prst="rect">
            <a:avLst/>
          </a:prstGeom>
          <a:noFill/>
        </p:spPr>
        <p:txBody>
          <a:bodyPr wrap="none" rtlCol="0">
            <a:spAutoFit/>
          </a:bodyPr>
          <a:lstStyle/>
          <a:p>
            <a:r>
              <a:rPr lang="nl-NL" dirty="0"/>
              <a:t>2021</a:t>
            </a:r>
            <a:endParaRPr lang="en-GB" dirty="0"/>
          </a:p>
        </p:txBody>
      </p:sp>
      <p:sp>
        <p:nvSpPr>
          <p:cNvPr id="4" name="Text Placeholder 1">
            <a:extLst>
              <a:ext uri="{FF2B5EF4-FFF2-40B4-BE49-F238E27FC236}">
                <a16:creationId xmlns:a16="http://schemas.microsoft.com/office/drawing/2014/main" id="{84F2721E-96B0-76DD-D22A-487BBBB9A73C}"/>
              </a:ext>
            </a:extLst>
          </p:cNvPr>
          <p:cNvSpPr txBox="1">
            <a:spLocks/>
          </p:cNvSpPr>
          <p:nvPr/>
        </p:nvSpPr>
        <p:spPr>
          <a:xfrm>
            <a:off x="2439869" y="2770413"/>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err="1"/>
              <a:t>Similar</a:t>
            </a:r>
            <a:r>
              <a:rPr lang="nl-NL" sz="1400" dirty="0"/>
              <a:t> issues </a:t>
            </a:r>
            <a:r>
              <a:rPr lang="nl-NL" sz="1400" u="sng" dirty="0" err="1"/>
              <a:t>not</a:t>
            </a:r>
            <a:r>
              <a:rPr lang="nl-NL" sz="1400" u="sng" dirty="0"/>
              <a:t> </a:t>
            </a:r>
            <a:r>
              <a:rPr lang="nl-NL" sz="1400" u="sng" dirty="0" err="1"/>
              <a:t>described</a:t>
            </a:r>
            <a:r>
              <a:rPr lang="nl-NL" sz="1400" u="sng" dirty="0"/>
              <a:t> </a:t>
            </a:r>
            <a:r>
              <a:rPr lang="nl-NL" sz="1400" dirty="0"/>
              <a:t>in </a:t>
            </a:r>
            <a:r>
              <a:rPr lang="nl-NL" sz="1400" dirty="0" err="1"/>
              <a:t>scientific</a:t>
            </a:r>
            <a:r>
              <a:rPr lang="nl-NL" sz="1400" dirty="0"/>
              <a:t> </a:t>
            </a:r>
            <a:r>
              <a:rPr lang="nl-NL" sz="1400" dirty="0" err="1"/>
              <a:t>literature</a:t>
            </a:r>
            <a:r>
              <a:rPr lang="nl-NL" sz="1400" dirty="0"/>
              <a:t>, </a:t>
            </a:r>
            <a:r>
              <a:rPr lang="nl-NL" sz="1400" dirty="0" err="1"/>
              <a:t>only</a:t>
            </a:r>
            <a:r>
              <a:rPr lang="nl-NL" sz="1400" dirty="0"/>
              <a:t> </a:t>
            </a:r>
            <a:r>
              <a:rPr lang="nl-NL" sz="1400" dirty="0" err="1"/>
              <a:t>appearing</a:t>
            </a:r>
            <a:r>
              <a:rPr lang="nl-NL" sz="1400" dirty="0"/>
              <a:t> in 2004-2021</a:t>
            </a:r>
            <a:endParaRPr lang="en-GB" sz="1400" dirty="0"/>
          </a:p>
        </p:txBody>
      </p:sp>
      <p:sp>
        <p:nvSpPr>
          <p:cNvPr id="7" name="Text Placeholder 1">
            <a:extLst>
              <a:ext uri="{FF2B5EF4-FFF2-40B4-BE49-F238E27FC236}">
                <a16:creationId xmlns:a16="http://schemas.microsoft.com/office/drawing/2014/main" id="{8799BE48-5FE9-FFB8-C507-1CAE89F30B36}"/>
              </a:ext>
            </a:extLst>
          </p:cNvPr>
          <p:cNvSpPr txBox="1">
            <a:spLocks/>
          </p:cNvSpPr>
          <p:nvPr/>
        </p:nvSpPr>
        <p:spPr>
          <a:xfrm>
            <a:off x="2439869" y="3540301"/>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a:t>New </a:t>
            </a:r>
            <a:r>
              <a:rPr lang="nl-NL" sz="1400" dirty="0" err="1"/>
              <a:t>application</a:t>
            </a:r>
            <a:r>
              <a:rPr lang="nl-NL" sz="1400" dirty="0"/>
              <a:t> at telecom </a:t>
            </a:r>
            <a:r>
              <a:rPr lang="nl-NL" sz="1400" dirty="0" err="1"/>
              <a:t>wavelengths</a:t>
            </a:r>
            <a:r>
              <a:rPr lang="nl-NL" sz="1400" dirty="0"/>
              <a:t> </a:t>
            </a:r>
            <a:r>
              <a:rPr lang="nl-NL" sz="1400" dirty="0" err="1"/>
              <a:t>triggered</a:t>
            </a:r>
            <a:r>
              <a:rPr lang="nl-NL" sz="1400" dirty="0"/>
              <a:t> </a:t>
            </a:r>
            <a:r>
              <a:rPr lang="nl-NL" sz="1400" u="sng" dirty="0" err="1"/>
              <a:t>unexpected</a:t>
            </a:r>
            <a:r>
              <a:rPr lang="nl-NL" sz="1400" dirty="0"/>
              <a:t> </a:t>
            </a:r>
            <a:r>
              <a:rPr lang="nl-NL" sz="1400" dirty="0" err="1"/>
              <a:t>mechanisms</a:t>
            </a:r>
            <a:r>
              <a:rPr lang="nl-NL" sz="1400" dirty="0"/>
              <a:t> in </a:t>
            </a:r>
            <a:r>
              <a:rPr lang="nl-NL" sz="1400" dirty="0" err="1"/>
              <a:t>polymers</a:t>
            </a:r>
            <a:r>
              <a:rPr lang="nl-NL" sz="1400" dirty="0"/>
              <a:t> and </a:t>
            </a:r>
            <a:r>
              <a:rPr lang="nl-NL" sz="1400" dirty="0" err="1"/>
              <a:t>only</a:t>
            </a:r>
            <a:r>
              <a:rPr lang="nl-NL" sz="1400" dirty="0"/>
              <a:t> </a:t>
            </a:r>
            <a:r>
              <a:rPr lang="nl-NL" sz="1400" dirty="0" err="1"/>
              <a:t>recently</a:t>
            </a:r>
            <a:r>
              <a:rPr lang="nl-NL" sz="1400" dirty="0"/>
              <a:t> </a:t>
            </a:r>
            <a:r>
              <a:rPr lang="nl-NL" sz="1400" dirty="0" err="1"/>
              <a:t>published</a:t>
            </a:r>
            <a:endParaRPr lang="en-GB" sz="1400" dirty="0"/>
          </a:p>
        </p:txBody>
      </p:sp>
      <p:sp>
        <p:nvSpPr>
          <p:cNvPr id="11" name="Text Placeholder 1">
            <a:extLst>
              <a:ext uri="{FF2B5EF4-FFF2-40B4-BE49-F238E27FC236}">
                <a16:creationId xmlns:a16="http://schemas.microsoft.com/office/drawing/2014/main" id="{5F22557E-3A7F-0273-BA32-BD014A3F5888}"/>
              </a:ext>
            </a:extLst>
          </p:cNvPr>
          <p:cNvSpPr txBox="1">
            <a:spLocks/>
          </p:cNvSpPr>
          <p:nvPr/>
        </p:nvSpPr>
        <p:spPr>
          <a:xfrm>
            <a:off x="2426292" y="4610895"/>
            <a:ext cx="3099485"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u="sng" dirty="0"/>
              <a:t>Complex</a:t>
            </a:r>
            <a:r>
              <a:rPr lang="nl-NL" sz="1400" dirty="0"/>
              <a:t> </a:t>
            </a:r>
            <a:r>
              <a:rPr lang="nl-NL" sz="1400" dirty="0" err="1"/>
              <a:t>convolution</a:t>
            </a:r>
            <a:r>
              <a:rPr lang="nl-NL" sz="1400" dirty="0"/>
              <a:t> of </a:t>
            </a:r>
            <a:r>
              <a:rPr lang="nl-NL" sz="1400" dirty="0" err="1"/>
              <a:t>previously</a:t>
            </a:r>
            <a:r>
              <a:rPr lang="nl-NL" sz="1400" dirty="0"/>
              <a:t> </a:t>
            </a:r>
            <a:r>
              <a:rPr lang="nl-NL" sz="1400" u="sng" dirty="0" err="1"/>
              <a:t>unknown</a:t>
            </a:r>
            <a:r>
              <a:rPr lang="nl-NL" sz="1400" dirty="0"/>
              <a:t> </a:t>
            </a:r>
            <a:r>
              <a:rPr lang="nl-NL" sz="1400" dirty="0" err="1"/>
              <a:t>behaviors</a:t>
            </a:r>
            <a:r>
              <a:rPr lang="nl-NL" sz="1400" dirty="0"/>
              <a:t> </a:t>
            </a:r>
            <a:r>
              <a:rPr lang="nl-NL" sz="1400" dirty="0" err="1"/>
              <a:t>caused</a:t>
            </a:r>
            <a:r>
              <a:rPr lang="nl-NL" sz="1400" dirty="0"/>
              <a:t> </a:t>
            </a:r>
            <a:r>
              <a:rPr lang="nl-NL" sz="1400" dirty="0" err="1"/>
              <a:t>polymer</a:t>
            </a:r>
            <a:r>
              <a:rPr lang="nl-NL" sz="1400" dirty="0"/>
              <a:t> </a:t>
            </a:r>
            <a:r>
              <a:rPr lang="nl-NL" sz="1400" dirty="0" err="1"/>
              <a:t>degradation</a:t>
            </a:r>
            <a:endParaRPr lang="en-GB" sz="1400" dirty="0"/>
          </a:p>
        </p:txBody>
      </p:sp>
      <p:sp>
        <p:nvSpPr>
          <p:cNvPr id="14" name="Text Placeholder 1">
            <a:extLst>
              <a:ext uri="{FF2B5EF4-FFF2-40B4-BE49-F238E27FC236}">
                <a16:creationId xmlns:a16="http://schemas.microsoft.com/office/drawing/2014/main" id="{09DC9219-1A49-F807-94CB-BA339F44487D}"/>
              </a:ext>
            </a:extLst>
          </p:cNvPr>
          <p:cNvSpPr txBox="1">
            <a:spLocks/>
          </p:cNvSpPr>
          <p:nvPr/>
        </p:nvSpPr>
        <p:spPr>
          <a:xfrm>
            <a:off x="2439870" y="5404516"/>
            <a:ext cx="3008577"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a:t>The </a:t>
            </a:r>
            <a:r>
              <a:rPr lang="nl-NL" sz="1400" u="sng" dirty="0" err="1"/>
              <a:t>delays</a:t>
            </a:r>
            <a:r>
              <a:rPr lang="nl-NL" sz="1400" u="sng" dirty="0"/>
              <a:t> </a:t>
            </a:r>
            <a:r>
              <a:rPr lang="nl-NL" sz="1400" dirty="0"/>
              <a:t>and </a:t>
            </a:r>
            <a:r>
              <a:rPr lang="nl-NL" sz="1400" dirty="0" err="1"/>
              <a:t>cost</a:t>
            </a:r>
            <a:r>
              <a:rPr lang="nl-NL" sz="1400" dirty="0"/>
              <a:t> </a:t>
            </a:r>
            <a:r>
              <a:rPr lang="nl-NL" sz="1400" dirty="0" err="1"/>
              <a:t>increase</a:t>
            </a:r>
            <a:r>
              <a:rPr lang="nl-NL" sz="1400" dirty="0"/>
              <a:t> </a:t>
            </a:r>
            <a:r>
              <a:rPr lang="nl-NL" sz="1400" dirty="0" err="1"/>
              <a:t>resulted</a:t>
            </a:r>
            <a:r>
              <a:rPr lang="nl-NL" sz="1400" dirty="0"/>
              <a:t> in </a:t>
            </a:r>
            <a:r>
              <a:rPr lang="nl-NL" sz="1400" u="sng" dirty="0" err="1"/>
              <a:t>cancelling</a:t>
            </a:r>
            <a:r>
              <a:rPr lang="nl-NL" sz="1400" dirty="0"/>
              <a:t> </a:t>
            </a:r>
            <a:r>
              <a:rPr lang="nl-NL" sz="1400" dirty="0" err="1"/>
              <a:t>the</a:t>
            </a:r>
            <a:r>
              <a:rPr lang="nl-NL" sz="1400" dirty="0"/>
              <a:t> </a:t>
            </a:r>
            <a:r>
              <a:rPr lang="nl-NL" sz="1400" dirty="0" err="1"/>
              <a:t>functional</a:t>
            </a:r>
            <a:r>
              <a:rPr lang="nl-NL" sz="1400" dirty="0"/>
              <a:t> </a:t>
            </a:r>
            <a:r>
              <a:rPr lang="nl-NL" sz="1400" dirty="0" err="1"/>
              <a:t>polymer</a:t>
            </a:r>
            <a:r>
              <a:rPr lang="nl-NL" sz="1400" dirty="0"/>
              <a:t> development </a:t>
            </a:r>
            <a:r>
              <a:rPr lang="nl-NL" sz="1400" dirty="0" err="1"/>
              <a:t>for</a:t>
            </a:r>
            <a:r>
              <a:rPr lang="nl-NL" sz="1400" dirty="0"/>
              <a:t> telecom</a:t>
            </a:r>
            <a:endParaRPr lang="en-GB" sz="1400" u="sng" dirty="0"/>
          </a:p>
        </p:txBody>
      </p:sp>
      <p:sp>
        <p:nvSpPr>
          <p:cNvPr id="16" name="Text Placeholder 1">
            <a:extLst>
              <a:ext uri="{FF2B5EF4-FFF2-40B4-BE49-F238E27FC236}">
                <a16:creationId xmlns:a16="http://schemas.microsoft.com/office/drawing/2014/main" id="{324B2C7D-F728-4BA2-85D2-1D281A9BB835}"/>
              </a:ext>
            </a:extLst>
          </p:cNvPr>
          <p:cNvSpPr txBox="1">
            <a:spLocks/>
          </p:cNvSpPr>
          <p:nvPr/>
        </p:nvSpPr>
        <p:spPr>
          <a:xfrm>
            <a:off x="2426389" y="6282639"/>
            <a:ext cx="3008577" cy="396502"/>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sz="1400" dirty="0"/>
              <a:t>The </a:t>
            </a:r>
            <a:r>
              <a:rPr lang="nl-NL" sz="1400" dirty="0" err="1"/>
              <a:t>same</a:t>
            </a:r>
            <a:r>
              <a:rPr lang="nl-NL" sz="1400" dirty="0"/>
              <a:t> issue had </a:t>
            </a:r>
            <a:r>
              <a:rPr lang="nl-NL" sz="1400" dirty="0" err="1"/>
              <a:t>to</a:t>
            </a:r>
            <a:r>
              <a:rPr lang="nl-NL" sz="1400" dirty="0"/>
              <a:t> </a:t>
            </a:r>
            <a:r>
              <a:rPr lang="nl-NL" sz="1400" dirty="0" err="1"/>
              <a:t>be</a:t>
            </a:r>
            <a:r>
              <a:rPr lang="nl-NL" sz="1400" dirty="0"/>
              <a:t> </a:t>
            </a:r>
            <a:r>
              <a:rPr lang="nl-NL" sz="1400" dirty="0" err="1"/>
              <a:t>addressed</a:t>
            </a:r>
            <a:r>
              <a:rPr lang="nl-NL" sz="1400" dirty="0"/>
              <a:t> </a:t>
            </a:r>
            <a:r>
              <a:rPr lang="nl-NL" sz="1400" dirty="0" err="1"/>
              <a:t>for</a:t>
            </a:r>
            <a:r>
              <a:rPr lang="nl-NL" sz="1400" dirty="0"/>
              <a:t> OLED displays</a:t>
            </a:r>
            <a:endParaRPr lang="en-GB" sz="1400" dirty="0"/>
          </a:p>
        </p:txBody>
      </p:sp>
      <p:pic>
        <p:nvPicPr>
          <p:cNvPr id="22" name="Picture 21">
            <a:extLst>
              <a:ext uri="{FF2B5EF4-FFF2-40B4-BE49-F238E27FC236}">
                <a16:creationId xmlns:a16="http://schemas.microsoft.com/office/drawing/2014/main" id="{64F88796-E5BB-0790-4E72-3B4BC1C2AD24}"/>
              </a:ext>
            </a:extLst>
          </p:cNvPr>
          <p:cNvPicPr>
            <a:picLocks noChangeAspect="1"/>
          </p:cNvPicPr>
          <p:nvPr/>
        </p:nvPicPr>
        <p:blipFill>
          <a:blip r:embed="rId17"/>
          <a:stretch>
            <a:fillRect/>
          </a:stretch>
        </p:blipFill>
        <p:spPr>
          <a:xfrm>
            <a:off x="9900297" y="2757327"/>
            <a:ext cx="1920743" cy="1385263"/>
          </a:xfrm>
          <a:prstGeom prst="rect">
            <a:avLst/>
          </a:prstGeom>
        </p:spPr>
      </p:pic>
      <p:pic>
        <p:nvPicPr>
          <p:cNvPr id="26" name="Picture 25">
            <a:extLst>
              <a:ext uri="{FF2B5EF4-FFF2-40B4-BE49-F238E27FC236}">
                <a16:creationId xmlns:a16="http://schemas.microsoft.com/office/drawing/2014/main" id="{E7F297DD-8044-FAE9-7E7A-64E8C6BFC4CB}"/>
              </a:ext>
            </a:extLst>
          </p:cNvPr>
          <p:cNvPicPr>
            <a:picLocks noChangeAspect="1"/>
          </p:cNvPicPr>
          <p:nvPr/>
        </p:nvPicPr>
        <p:blipFill>
          <a:blip r:embed="rId18"/>
          <a:stretch>
            <a:fillRect/>
          </a:stretch>
        </p:blipFill>
        <p:spPr>
          <a:xfrm>
            <a:off x="8250255" y="3830494"/>
            <a:ext cx="1511765" cy="1362227"/>
          </a:xfrm>
          <a:prstGeom prst="rect">
            <a:avLst/>
          </a:prstGeom>
        </p:spPr>
      </p:pic>
      <p:sp>
        <p:nvSpPr>
          <p:cNvPr id="27" name="TextBox 26">
            <a:extLst>
              <a:ext uri="{FF2B5EF4-FFF2-40B4-BE49-F238E27FC236}">
                <a16:creationId xmlns:a16="http://schemas.microsoft.com/office/drawing/2014/main" id="{516197B1-4C7C-4089-DC94-FBB6A2B25DF8}"/>
              </a:ext>
            </a:extLst>
          </p:cNvPr>
          <p:cNvSpPr txBox="1"/>
          <p:nvPr/>
        </p:nvSpPr>
        <p:spPr>
          <a:xfrm>
            <a:off x="6004717" y="4330556"/>
            <a:ext cx="652743" cy="369332"/>
          </a:xfrm>
          <a:prstGeom prst="rect">
            <a:avLst/>
          </a:prstGeom>
          <a:noFill/>
        </p:spPr>
        <p:txBody>
          <a:bodyPr wrap="none" rtlCol="0">
            <a:spAutoFit/>
          </a:bodyPr>
          <a:lstStyle/>
          <a:p>
            <a:r>
              <a:rPr lang="nl-NL" dirty="0"/>
              <a:t>2016</a:t>
            </a:r>
            <a:endParaRPr lang="en-GB" dirty="0"/>
          </a:p>
        </p:txBody>
      </p:sp>
      <p:sp>
        <p:nvSpPr>
          <p:cNvPr id="29" name="TextBox 28">
            <a:extLst>
              <a:ext uri="{FF2B5EF4-FFF2-40B4-BE49-F238E27FC236}">
                <a16:creationId xmlns:a16="http://schemas.microsoft.com/office/drawing/2014/main" id="{1066ED73-46FA-BB06-4F6A-42FD050B909E}"/>
              </a:ext>
            </a:extLst>
          </p:cNvPr>
          <p:cNvSpPr txBox="1"/>
          <p:nvPr/>
        </p:nvSpPr>
        <p:spPr>
          <a:xfrm>
            <a:off x="6628058" y="4010813"/>
            <a:ext cx="1708785" cy="1061829"/>
          </a:xfrm>
          <a:prstGeom prst="rect">
            <a:avLst/>
          </a:prstGeom>
          <a:noFill/>
        </p:spPr>
        <p:txBody>
          <a:bodyPr wrap="square">
            <a:spAutoFit/>
          </a:bodyPr>
          <a:lstStyle/>
          <a:p>
            <a:r>
              <a:rPr lang="en-GB" sz="1050" dirty="0"/>
              <a:t>van der Velde, J. H. M. (2016). </a:t>
            </a:r>
            <a:r>
              <a:rPr lang="en-GB" sz="1050" i="1" dirty="0"/>
              <a:t>Intramolecular triplet-state quenching as a general method for</a:t>
            </a:r>
          </a:p>
          <a:p>
            <a:r>
              <a:rPr lang="en-GB" sz="1050" i="1" dirty="0" err="1"/>
              <a:t>photostabilization</a:t>
            </a:r>
            <a:r>
              <a:rPr lang="en-GB" sz="1050" i="1" dirty="0"/>
              <a:t>. </a:t>
            </a:r>
            <a:r>
              <a:rPr lang="en-GB" sz="1050" dirty="0" err="1"/>
              <a:t>Rijksuniversiteit</a:t>
            </a:r>
            <a:r>
              <a:rPr lang="en-GB" sz="1050" dirty="0"/>
              <a:t> Groningen.</a:t>
            </a:r>
          </a:p>
        </p:txBody>
      </p:sp>
    </p:spTree>
    <p:extLst>
      <p:ext uri="{BB962C8B-B14F-4D97-AF65-F5344CB8AC3E}">
        <p14:creationId xmlns:p14="http://schemas.microsoft.com/office/powerpoint/2010/main" val="405190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A6BF3-078D-3D2A-AB43-B4C2BC7A2AC2}"/>
              </a:ext>
            </a:extLst>
          </p:cNvPr>
          <p:cNvSpPr>
            <a:spLocks noGrp="1"/>
          </p:cNvSpPr>
          <p:nvPr>
            <p:ph type="title"/>
          </p:nvPr>
        </p:nvSpPr>
        <p:spPr/>
        <p:txBody>
          <a:bodyPr/>
          <a:lstStyle/>
          <a:p>
            <a:r>
              <a:rPr lang="nl-NL" dirty="0"/>
              <a:t>Technology </a:t>
            </a:r>
            <a:r>
              <a:rPr lang="nl-NL" dirty="0" err="1"/>
              <a:t>start-up</a:t>
            </a:r>
            <a:r>
              <a:rPr lang="nl-NL" dirty="0"/>
              <a:t>/</a:t>
            </a:r>
            <a:r>
              <a:rPr lang="nl-NL" dirty="0" err="1"/>
              <a:t>scale</a:t>
            </a:r>
            <a:r>
              <a:rPr lang="nl-NL" dirty="0"/>
              <a:t> up</a:t>
            </a:r>
            <a:endParaRPr lang="en-GB" dirty="0"/>
          </a:p>
        </p:txBody>
      </p:sp>
      <p:grpSp>
        <p:nvGrpSpPr>
          <p:cNvPr id="16" name="Group 15">
            <a:extLst>
              <a:ext uri="{FF2B5EF4-FFF2-40B4-BE49-F238E27FC236}">
                <a16:creationId xmlns:a16="http://schemas.microsoft.com/office/drawing/2014/main" id="{A0EEF958-122F-47C9-4FE4-86E9D4FAED8D}"/>
              </a:ext>
            </a:extLst>
          </p:cNvPr>
          <p:cNvGrpSpPr/>
          <p:nvPr/>
        </p:nvGrpSpPr>
        <p:grpSpPr>
          <a:xfrm>
            <a:off x="238688" y="1643261"/>
            <a:ext cx="8335963" cy="801787"/>
            <a:chOff x="476567" y="1552793"/>
            <a:chExt cx="9112408" cy="740570"/>
          </a:xfrm>
        </p:grpSpPr>
        <p:sp>
          <p:nvSpPr>
            <p:cNvPr id="6" name="Arrow: Chevron 5">
              <a:extLst>
                <a:ext uri="{FF2B5EF4-FFF2-40B4-BE49-F238E27FC236}">
                  <a16:creationId xmlns:a16="http://schemas.microsoft.com/office/drawing/2014/main" id="{14246BA1-459C-E98E-2340-1A719F75FB62}"/>
                </a:ext>
              </a:extLst>
            </p:cNvPr>
            <p:cNvSpPr/>
            <p:nvPr/>
          </p:nvSpPr>
          <p:spPr>
            <a:xfrm>
              <a:off x="2302192" y="1552793"/>
              <a:ext cx="1825625" cy="740570"/>
            </a:xfrm>
            <a:prstGeom prst="chevron">
              <a:avLst>
                <a:gd name="adj" fmla="val 247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l-NL" dirty="0">
                  <a:solidFill>
                    <a:schemeClr val="bg1"/>
                  </a:solidFill>
                </a:rPr>
                <a:t>“New” </a:t>
              </a:r>
              <a:r>
                <a:rPr lang="nl-NL" dirty="0" err="1">
                  <a:solidFill>
                    <a:schemeClr val="bg1"/>
                  </a:solidFill>
                </a:rPr>
                <a:t>Shiny</a:t>
              </a:r>
              <a:r>
                <a:rPr lang="nl-NL" dirty="0">
                  <a:solidFill>
                    <a:schemeClr val="bg1"/>
                  </a:solidFill>
                </a:rPr>
                <a:t> Technology</a:t>
              </a:r>
              <a:endParaRPr lang="en-GB" dirty="0">
                <a:solidFill>
                  <a:schemeClr val="bg1"/>
                </a:solidFill>
              </a:endParaRPr>
            </a:p>
          </p:txBody>
        </p:sp>
        <p:sp>
          <p:nvSpPr>
            <p:cNvPr id="7" name="Arrow: Chevron 6">
              <a:extLst>
                <a:ext uri="{FF2B5EF4-FFF2-40B4-BE49-F238E27FC236}">
                  <a16:creationId xmlns:a16="http://schemas.microsoft.com/office/drawing/2014/main" id="{7990751E-FA77-C0DA-6257-2410B07FF917}"/>
                </a:ext>
              </a:extLst>
            </p:cNvPr>
            <p:cNvSpPr/>
            <p:nvPr/>
          </p:nvSpPr>
          <p:spPr>
            <a:xfrm>
              <a:off x="476567" y="1552793"/>
              <a:ext cx="1825625" cy="740570"/>
            </a:xfrm>
            <a:prstGeom prst="chevron">
              <a:avLst>
                <a:gd name="adj" fmla="val 247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l-NL" dirty="0">
                  <a:solidFill>
                    <a:schemeClr val="bg1"/>
                  </a:solidFill>
                </a:rPr>
                <a:t>Technology </a:t>
              </a:r>
              <a:r>
                <a:rPr lang="nl-NL" dirty="0" err="1">
                  <a:solidFill>
                    <a:schemeClr val="bg1"/>
                  </a:solidFill>
                </a:rPr>
                <a:t>Start-Up</a:t>
              </a:r>
              <a:endParaRPr lang="en-GB" dirty="0">
                <a:solidFill>
                  <a:schemeClr val="bg1"/>
                </a:solidFill>
              </a:endParaRPr>
            </a:p>
          </p:txBody>
        </p:sp>
        <p:sp>
          <p:nvSpPr>
            <p:cNvPr id="8" name="Arrow: Chevron 7">
              <a:extLst>
                <a:ext uri="{FF2B5EF4-FFF2-40B4-BE49-F238E27FC236}">
                  <a16:creationId xmlns:a16="http://schemas.microsoft.com/office/drawing/2014/main" id="{BCFA3D34-475C-FA57-BFC9-5A58759396FE}"/>
                </a:ext>
              </a:extLst>
            </p:cNvPr>
            <p:cNvSpPr/>
            <p:nvPr/>
          </p:nvSpPr>
          <p:spPr>
            <a:xfrm>
              <a:off x="4122578" y="1552793"/>
              <a:ext cx="1825625" cy="740570"/>
            </a:xfrm>
            <a:prstGeom prst="chevron">
              <a:avLst>
                <a:gd name="adj" fmla="val 247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l-NL" dirty="0" err="1">
                  <a:solidFill>
                    <a:schemeClr val="bg1"/>
                  </a:solidFill>
                </a:rPr>
                <a:t>Scale</a:t>
              </a:r>
              <a:r>
                <a:rPr lang="nl-NL" dirty="0">
                  <a:solidFill>
                    <a:schemeClr val="bg1"/>
                  </a:solidFill>
                </a:rPr>
                <a:t>-Up</a:t>
              </a:r>
              <a:endParaRPr lang="en-GB" dirty="0">
                <a:solidFill>
                  <a:schemeClr val="bg1"/>
                </a:solidFill>
              </a:endParaRPr>
            </a:p>
          </p:txBody>
        </p:sp>
        <p:sp>
          <p:nvSpPr>
            <p:cNvPr id="9" name="Arrow: Chevron 8">
              <a:extLst>
                <a:ext uri="{FF2B5EF4-FFF2-40B4-BE49-F238E27FC236}">
                  <a16:creationId xmlns:a16="http://schemas.microsoft.com/office/drawing/2014/main" id="{4235AEA2-F3A0-91C2-759C-BECB3F166401}"/>
                </a:ext>
              </a:extLst>
            </p:cNvPr>
            <p:cNvSpPr/>
            <p:nvPr/>
          </p:nvSpPr>
          <p:spPr>
            <a:xfrm>
              <a:off x="5942964" y="1552793"/>
              <a:ext cx="1825625" cy="740570"/>
            </a:xfrm>
            <a:prstGeom prst="chevron">
              <a:avLst>
                <a:gd name="adj" fmla="val 247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l-NL" dirty="0" err="1">
                  <a:solidFill>
                    <a:schemeClr val="bg1"/>
                  </a:solidFill>
                </a:rPr>
                <a:t>Statistics</a:t>
              </a:r>
              <a:r>
                <a:rPr lang="nl-NL" dirty="0">
                  <a:solidFill>
                    <a:schemeClr val="bg1"/>
                  </a:solidFill>
                </a:rPr>
                <a:t> Kick-In</a:t>
              </a:r>
              <a:endParaRPr lang="en-GB" dirty="0">
                <a:solidFill>
                  <a:schemeClr val="bg1"/>
                </a:solidFill>
              </a:endParaRPr>
            </a:p>
          </p:txBody>
        </p:sp>
        <p:sp>
          <p:nvSpPr>
            <p:cNvPr id="10" name="Arrow: Chevron 9">
              <a:extLst>
                <a:ext uri="{FF2B5EF4-FFF2-40B4-BE49-F238E27FC236}">
                  <a16:creationId xmlns:a16="http://schemas.microsoft.com/office/drawing/2014/main" id="{6270A930-7080-B1DB-3C0A-17CA76FA60BC}"/>
                </a:ext>
              </a:extLst>
            </p:cNvPr>
            <p:cNvSpPr/>
            <p:nvPr/>
          </p:nvSpPr>
          <p:spPr>
            <a:xfrm>
              <a:off x="7763350" y="1552793"/>
              <a:ext cx="1825625" cy="740570"/>
            </a:xfrm>
            <a:prstGeom prst="chevron">
              <a:avLst>
                <a:gd name="adj" fmla="val 24725"/>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nl-NL" dirty="0">
                  <a:solidFill>
                    <a:schemeClr val="bg1"/>
                  </a:solidFill>
                </a:rPr>
                <a:t>Black Swans</a:t>
              </a:r>
              <a:endParaRPr lang="en-GB" dirty="0">
                <a:solidFill>
                  <a:schemeClr val="bg1"/>
                </a:solidFill>
              </a:endParaRPr>
            </a:p>
          </p:txBody>
        </p:sp>
      </p:grpSp>
      <p:graphicFrame>
        <p:nvGraphicFramePr>
          <p:cNvPr id="13" name="Diagram 12">
            <a:extLst>
              <a:ext uri="{FF2B5EF4-FFF2-40B4-BE49-F238E27FC236}">
                <a16:creationId xmlns:a16="http://schemas.microsoft.com/office/drawing/2014/main" id="{91037918-6C72-CB1E-1E30-84F7F70AFCBA}"/>
              </a:ext>
            </a:extLst>
          </p:cNvPr>
          <p:cNvGraphicFramePr/>
          <p:nvPr>
            <p:extLst>
              <p:ext uri="{D42A27DB-BD31-4B8C-83A1-F6EECF244321}">
                <p14:modId xmlns:p14="http://schemas.microsoft.com/office/powerpoint/2010/main" val="66684501"/>
              </p:ext>
            </p:extLst>
          </p:nvPr>
        </p:nvGraphicFramePr>
        <p:xfrm>
          <a:off x="2070297" y="3134917"/>
          <a:ext cx="6123677" cy="3064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ontent Placeholder 11">
            <a:extLst>
              <a:ext uri="{FF2B5EF4-FFF2-40B4-BE49-F238E27FC236}">
                <a16:creationId xmlns:a16="http://schemas.microsoft.com/office/drawing/2014/main" id="{EE0A1EED-5068-3B00-693F-989E20BDF4D3}"/>
              </a:ext>
            </a:extLst>
          </p:cNvPr>
          <p:cNvSpPr txBox="1">
            <a:spLocks/>
          </p:cNvSpPr>
          <p:nvPr/>
        </p:nvSpPr>
        <p:spPr>
          <a:xfrm>
            <a:off x="8613178" y="1287605"/>
            <a:ext cx="3493080" cy="5417380"/>
          </a:xfrm>
          <a:prstGeom prst="rect">
            <a:avLst/>
          </a:prstGeom>
        </p:spPr>
        <p:txBody>
          <a:bodyPr vert="horz" wrap="square" lIns="0" tIns="0" rIns="0" bIns="0" rtlCol="0" anchor="t" anchorCtr="0">
            <a:spAutoFit/>
          </a:bodyPr>
          <a:lst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Compasse" panose="020B060602020304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2400" kern="1200">
                <a:solidFill>
                  <a:schemeClr val="tx1"/>
                </a:solidFill>
                <a:latin typeface="Compasse" panose="020B060602020304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 Technology </a:t>
            </a:r>
            <a:r>
              <a:rPr lang="nl-NL" dirty="0" err="1"/>
              <a:t>Start-Up</a:t>
            </a:r>
            <a:r>
              <a:rPr lang="nl-NL" dirty="0"/>
              <a:t> or </a:t>
            </a:r>
            <a:r>
              <a:rPr lang="nl-NL" dirty="0" err="1"/>
              <a:t>Scale</a:t>
            </a:r>
            <a:r>
              <a:rPr lang="nl-NL" dirty="0"/>
              <a:t>-Up has a high </a:t>
            </a:r>
            <a:r>
              <a:rPr lang="nl-NL" dirty="0" err="1"/>
              <a:t>probability</a:t>
            </a:r>
            <a:r>
              <a:rPr lang="nl-NL" dirty="0"/>
              <a:t> of “Black Swans”</a:t>
            </a:r>
          </a:p>
          <a:p>
            <a:pPr lvl="1"/>
            <a:r>
              <a:rPr lang="nl-NL" sz="2000" dirty="0" err="1"/>
              <a:t>Based</a:t>
            </a:r>
            <a:r>
              <a:rPr lang="nl-NL" sz="2000" dirty="0"/>
              <a:t> on 4 datapoints ;)</a:t>
            </a:r>
          </a:p>
          <a:p>
            <a:pPr marL="0" indent="0">
              <a:buNone/>
            </a:pPr>
            <a:endParaRPr lang="nl-NL" dirty="0"/>
          </a:p>
          <a:p>
            <a:r>
              <a:rPr lang="nl-NL" dirty="0"/>
              <a:t>But “Black Swans” do </a:t>
            </a:r>
            <a:r>
              <a:rPr lang="nl-NL" dirty="0" err="1"/>
              <a:t>not</a:t>
            </a:r>
            <a:r>
              <a:rPr lang="nl-NL" dirty="0"/>
              <a:t> </a:t>
            </a:r>
            <a:r>
              <a:rPr lang="nl-NL" dirty="0" err="1"/>
              <a:t>appear</a:t>
            </a:r>
            <a:r>
              <a:rPr lang="nl-NL" dirty="0"/>
              <a:t> on a FMEA</a:t>
            </a:r>
          </a:p>
          <a:p>
            <a:pPr lvl="1"/>
            <a:r>
              <a:rPr lang="nl-NL" sz="2000" dirty="0"/>
              <a:t>Random &gt;5</a:t>
            </a:r>
            <a:r>
              <a:rPr lang="el-GR" sz="2000" dirty="0"/>
              <a:t>σ</a:t>
            </a:r>
            <a:r>
              <a:rPr lang="nl-NL" sz="2000" dirty="0"/>
              <a:t> event</a:t>
            </a:r>
          </a:p>
          <a:p>
            <a:pPr lvl="1"/>
            <a:r>
              <a:rPr lang="nl-NL" sz="2000" dirty="0"/>
              <a:t>Low RPN</a:t>
            </a:r>
          </a:p>
          <a:p>
            <a:pPr lvl="1"/>
            <a:r>
              <a:rPr lang="nl-NL" sz="2000" dirty="0" err="1"/>
              <a:t>If</a:t>
            </a:r>
            <a:r>
              <a:rPr lang="nl-NL" sz="2000" dirty="0"/>
              <a:t> </a:t>
            </a:r>
            <a:r>
              <a:rPr lang="nl-NL" sz="2000" dirty="0" err="1"/>
              <a:t>predicted</a:t>
            </a:r>
            <a:r>
              <a:rPr lang="nl-NL" sz="2000" dirty="0"/>
              <a:t> at </a:t>
            </a:r>
            <a:r>
              <a:rPr lang="nl-NL" sz="2000" dirty="0" err="1"/>
              <a:t>all</a:t>
            </a:r>
            <a:endParaRPr lang="nl-NL" sz="2000" dirty="0"/>
          </a:p>
          <a:p>
            <a:pPr lvl="1"/>
            <a:endParaRPr lang="nl-NL" sz="2000" dirty="0"/>
          </a:p>
          <a:p>
            <a:r>
              <a:rPr lang="nl-NL" dirty="0" err="1"/>
              <a:t>I’ll</a:t>
            </a:r>
            <a:r>
              <a:rPr lang="nl-NL" dirty="0"/>
              <a:t> share </a:t>
            </a:r>
            <a:r>
              <a:rPr lang="nl-NL" dirty="0" err="1"/>
              <a:t>with</a:t>
            </a:r>
            <a:r>
              <a:rPr lang="nl-NL" dirty="0"/>
              <a:t> </a:t>
            </a:r>
            <a:r>
              <a:rPr lang="nl-NL" dirty="0" err="1"/>
              <a:t>you</a:t>
            </a:r>
            <a:r>
              <a:rPr lang="nl-NL" dirty="0"/>
              <a:t> </a:t>
            </a:r>
            <a:r>
              <a:rPr lang="nl-NL" dirty="0" err="1"/>
              <a:t>how</a:t>
            </a:r>
            <a:r>
              <a:rPr lang="nl-NL" dirty="0"/>
              <a:t> </a:t>
            </a:r>
            <a:r>
              <a:rPr lang="nl-NL" dirty="0" err="1"/>
              <a:t>to</a:t>
            </a:r>
            <a:r>
              <a:rPr lang="nl-NL" dirty="0"/>
              <a:t> make Black Swans </a:t>
            </a:r>
            <a:r>
              <a:rPr lang="nl-NL" dirty="0" err="1"/>
              <a:t>appear</a:t>
            </a:r>
            <a:endParaRPr lang="nl-NL" dirty="0"/>
          </a:p>
        </p:txBody>
      </p:sp>
      <p:pic>
        <p:nvPicPr>
          <p:cNvPr id="15" name="Picture 14">
            <a:extLst>
              <a:ext uri="{FF2B5EF4-FFF2-40B4-BE49-F238E27FC236}">
                <a16:creationId xmlns:a16="http://schemas.microsoft.com/office/drawing/2014/main" id="{B27AAF2C-EB94-2D91-19AA-31D418F60BA2}"/>
              </a:ext>
            </a:extLst>
          </p:cNvPr>
          <p:cNvPicPr>
            <a:picLocks noChangeAspect="1"/>
          </p:cNvPicPr>
          <p:nvPr/>
        </p:nvPicPr>
        <p:blipFill rotWithShape="1">
          <a:blip r:embed="rId8"/>
          <a:srcRect l="14796" r="18122"/>
          <a:stretch/>
        </p:blipFill>
        <p:spPr>
          <a:xfrm>
            <a:off x="253631" y="4218370"/>
            <a:ext cx="1682524" cy="897424"/>
          </a:xfrm>
          <a:prstGeom prst="rect">
            <a:avLst/>
          </a:prstGeom>
        </p:spPr>
      </p:pic>
    </p:spTree>
    <p:extLst>
      <p:ext uri="{BB962C8B-B14F-4D97-AF65-F5344CB8AC3E}">
        <p14:creationId xmlns:p14="http://schemas.microsoft.com/office/powerpoint/2010/main" val="106577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Smart Photonics">
      <a:dk1>
        <a:srgbClr val="000000"/>
      </a:dk1>
      <a:lt1>
        <a:srgbClr val="FFFFFF"/>
      </a:lt1>
      <a:dk2>
        <a:srgbClr val="373737"/>
      </a:dk2>
      <a:lt2>
        <a:srgbClr val="C1C1C1"/>
      </a:lt2>
      <a:accent1>
        <a:srgbClr val="FFCB00"/>
      </a:accent1>
      <a:accent2>
        <a:srgbClr val="813A6F"/>
      </a:accent2>
      <a:accent3>
        <a:srgbClr val="DD490E"/>
      </a:accent3>
      <a:accent4>
        <a:srgbClr val="FF9C00"/>
      </a:accent4>
      <a:accent5>
        <a:srgbClr val="4773E3"/>
      </a:accent5>
      <a:accent6>
        <a:srgbClr val="23A69B"/>
      </a:accent6>
      <a:hlink>
        <a:srgbClr val="363636"/>
      </a:hlink>
      <a:folHlink>
        <a:srgbClr val="DD490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SMART Photonics  -  Read-Only" id="{7FDA6563-B471-43E0-BC66-1952F74E462D}" vid="{67DE40C3-5160-4287-B5E3-130015710F5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75B4820EEE2A489A26882526942056" ma:contentTypeVersion="2" ma:contentTypeDescription="Create a new document." ma:contentTypeScope="" ma:versionID="1bc09da40da074ec769dc5e0084a97e8">
  <xsd:schema xmlns:xsd="http://www.w3.org/2001/XMLSchema" xmlns:xs="http://www.w3.org/2001/XMLSchema" xmlns:p="http://schemas.microsoft.com/office/2006/metadata/properties" xmlns:ns2="325497a2-815a-4658-b83b-34b83f4346c8" targetNamespace="http://schemas.microsoft.com/office/2006/metadata/properties" ma:root="true" ma:fieldsID="2bbd22e2aefd0fe2bce63332565eb210" ns2:_="">
    <xsd:import namespace="325497a2-815a-4658-b83b-34b83f4346c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497a2-815a-4658-b83b-34b83f4346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7F906-F885-4B53-B0AD-A28EA945420F}">
  <ds:schemaRefs>
    <ds:schemaRef ds:uri="http://schemas.microsoft.com/sharepoint/v3/contenttype/forms"/>
  </ds:schemaRefs>
</ds:datastoreItem>
</file>

<file path=customXml/itemProps2.xml><?xml version="1.0" encoding="utf-8"?>
<ds:datastoreItem xmlns:ds="http://schemas.openxmlformats.org/officeDocument/2006/customXml" ds:itemID="{2E98A51F-936D-4463-AAE1-0A3F80BD6476}">
  <ds:schemaRefs>
    <ds:schemaRef ds:uri="325497a2-815a-4658-b83b-34b83f4346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1B26C30-5D43-4023-8DF4-9C73566866C9}">
  <ds:schemaRefs>
    <ds:schemaRef ds:uri="325497a2-815a-4658-b83b-34b83f434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16782</TotalTime>
  <Words>5407</Words>
  <Application>Microsoft Office PowerPoint</Application>
  <PresentationFormat>Breedbeeld</PresentationFormat>
  <Paragraphs>765</Paragraphs>
  <Slides>40</Slides>
  <Notes>38</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40</vt:i4>
      </vt:variant>
    </vt:vector>
  </HeadingPairs>
  <TitlesOfParts>
    <vt:vector size="50" baseType="lpstr">
      <vt:lpstr>Wingdings</vt:lpstr>
      <vt:lpstr>TimesNewRomanPSMT</vt:lpstr>
      <vt:lpstr>Helvetica</vt:lpstr>
      <vt:lpstr>Tw Cen MT</vt:lpstr>
      <vt:lpstr>Roboto</vt:lpstr>
      <vt:lpstr>Arial</vt:lpstr>
      <vt:lpstr>Calibri</vt:lpstr>
      <vt:lpstr>Compasse</vt:lpstr>
      <vt:lpstr>Kantoorthema</vt:lpstr>
      <vt:lpstr>PDF</vt:lpstr>
      <vt:lpstr>PowerPoint-presentatie</vt:lpstr>
      <vt:lpstr>Let’s zoom out and add some dimensions</vt:lpstr>
      <vt:lpstr>It’s a chain of rare or unknown events</vt:lpstr>
      <vt:lpstr>PowerPoint-presentatie</vt:lpstr>
      <vt:lpstr>Complicated stuff  busy slides ahead</vt:lpstr>
      <vt:lpstr>New Technology  Unknown unknowns</vt:lpstr>
      <vt:lpstr>New Technology  Unknown unknowns</vt:lpstr>
      <vt:lpstr>New Technology  Unknown unknowns</vt:lpstr>
      <vt:lpstr>Technology start-up/scale up</vt:lpstr>
      <vt:lpstr>FROM LAB to FAB  Risk management  in a technology start-up/scale-up</vt:lpstr>
      <vt:lpstr>PowerPoint-presentatie</vt:lpstr>
      <vt:lpstr>PowerPoint-presentatie</vt:lpstr>
      <vt:lpstr>Known/unknown risk framework</vt:lpstr>
      <vt:lpstr>Recognizing the Known/unknown risks</vt:lpstr>
      <vt:lpstr>Dealing with the Known/unknown risks</vt:lpstr>
      <vt:lpstr>THE impact of the fmea</vt:lpstr>
      <vt:lpstr>THE effect of fmea on a black swan</vt:lpstr>
      <vt:lpstr>Black swans = delay</vt:lpstr>
      <vt:lpstr>Smoke out the black swans early</vt:lpstr>
      <vt:lpstr>Building resilience</vt:lpstr>
      <vt:lpstr>Why IT IS so difficult</vt:lpstr>
      <vt:lpstr>Apply AGILE &amp; Concurrent engineering</vt:lpstr>
      <vt:lpstr>Evangelizing fmea at smart</vt:lpstr>
      <vt:lpstr>Fmea in smart Business process</vt:lpstr>
      <vt:lpstr>Tracking fmea through gate review</vt:lpstr>
      <vt:lpstr>checking fmea through gate review</vt:lpstr>
      <vt:lpstr>Make FMEA serious &amp; important</vt:lpstr>
      <vt:lpstr>Management team buy in</vt:lpstr>
      <vt:lpstr>Dedicated training</vt:lpstr>
      <vt:lpstr>Fmea is not the output</vt:lpstr>
      <vt:lpstr>Not in My fmea (NIMF): ICP ETCH example</vt:lpstr>
      <vt:lpstr>What is going on here ?</vt:lpstr>
      <vt:lpstr>What is going on here ?</vt:lpstr>
      <vt:lpstr>What is going on here ?</vt:lpstr>
      <vt:lpstr>What is going on here ?</vt:lpstr>
      <vt:lpstr>Problem solving team &amp; minesweeper</vt:lpstr>
      <vt:lpstr>Interesting fact</vt:lpstr>
      <vt:lpstr>Risk management  in a technology start-up/scale-up</vt:lpstr>
      <vt:lpstr>Thank you</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CCB presentation template</dc:title>
  <dc:creator>Risto Skjelnes</dc:creator>
  <cp:lastModifiedBy>Arno Sprengers</cp:lastModifiedBy>
  <cp:revision>67</cp:revision>
  <dcterms:created xsi:type="dcterms:W3CDTF">2021-03-26T13:39:04Z</dcterms:created>
  <dcterms:modified xsi:type="dcterms:W3CDTF">2022-10-06T06:52:33Z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0x0101006375B4820EEE2A489A26882526942056</vt:lpwstr>
  </property>
  <property fmtid="{D5CDD505-2E9C-101B-9397-08002B2CF9AE}" pid="3" name="MSIP_Label_229eea9c-5281-4377-b6bc-afc76db9d7b4_Enabled">
    <vt:lpwstr>true</vt:lpwstr>
  </property>
  <property fmtid="{D5CDD505-2E9C-101B-9397-08002B2CF9AE}" pid="4" name="MSIP_Label_229eea9c-5281-4377-b6bc-afc76db9d7b4_SetDate">
    <vt:lpwstr>2022-10-06T06:52:18Z</vt:lpwstr>
  </property>
  <property fmtid="{D5CDD505-2E9C-101B-9397-08002B2CF9AE}" pid="5" name="MSIP_Label_229eea9c-5281-4377-b6bc-afc76db9d7b4_Method">
    <vt:lpwstr>Privileged</vt:lpwstr>
  </property>
  <property fmtid="{D5CDD505-2E9C-101B-9397-08002B2CF9AE}" pid="6" name="MSIP_Label_229eea9c-5281-4377-b6bc-afc76db9d7b4_Name">
    <vt:lpwstr>229eea9c-5281-4377-b6bc-afc76db9d7b4</vt:lpwstr>
  </property>
  <property fmtid="{D5CDD505-2E9C-101B-9397-08002B2CF9AE}" pid="7" name="MSIP_Label_229eea9c-5281-4377-b6bc-afc76db9d7b4_SiteId">
    <vt:lpwstr>af73baa8-f594-4eb2-a39d-93e96cad61fc</vt:lpwstr>
  </property>
  <property fmtid="{D5CDD505-2E9C-101B-9397-08002B2CF9AE}" pid="8" name="MSIP_Label_229eea9c-5281-4377-b6bc-afc76db9d7b4_ActionId">
    <vt:lpwstr>baf4b481-429a-485b-a5e3-8b2cf862df48</vt:lpwstr>
  </property>
  <property fmtid="{D5CDD505-2E9C-101B-9397-08002B2CF9AE}" pid="9" name="MSIP_Label_229eea9c-5281-4377-b6bc-afc76db9d7b4_ContentBits">
    <vt:lpwstr>2</vt:lpwstr>
  </property>
</Properties>
</file>